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9" r:id="rId5"/>
    <p:sldId id="300" r:id="rId6"/>
    <p:sldId id="260" r:id="rId7"/>
    <p:sldId id="261" r:id="rId8"/>
    <p:sldId id="262"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24384000" cy="13716000"/>
  <p:notesSz cx="6858000" cy="9144000"/>
  <p:embeddedFontLst>
    <p:embeddedFont>
      <p:font typeface="Roboto" charset="0"/>
      <p:regular r:id="rId48"/>
      <p:bold r:id="rId49"/>
      <p:italic r:id="rId50"/>
      <p:boldItalic r:id="rId51"/>
    </p:embeddedFont>
    <p:embeddedFont>
      <p:font typeface="Google Sans" charset="0"/>
      <p:regular r:id="rId52"/>
      <p:bold r:id="rId53"/>
      <p:italic r:id="rId54"/>
      <p:boldItalic r:id="rId55"/>
    </p:embeddedFont>
    <p:embeddedFont>
      <p:font typeface="Google Sans Medium" charset="0"/>
      <p:regular r:id="rId56"/>
      <p:bold r:id="rId57"/>
      <p:italic r:id="rId58"/>
      <p:boldItalic r:id="rId59"/>
    </p:embeddedFont>
    <p:embeddedFont>
      <p:font typeface="Helvetica Neue" charset="0"/>
      <p:regular r:id="rId60"/>
      <p:bold r:id="rId61"/>
      <p:italic r:id="rId62"/>
      <p:boldItalic r:id="rId63"/>
    </p:embeddedFont>
    <p:embeddedFont>
      <p:font typeface="Roboto Mono" charset="0"/>
      <p:regular r:id="rId64"/>
      <p:bold r:id="rId65"/>
      <p:italic r:id="rId66"/>
      <p:boldItalic r:id="rId67"/>
    </p:embeddedFont>
    <p:embeddedFont>
      <p:font typeface="Open Sans Light"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A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font" Target="fonts/font24.fntdata"/><Relationship Id="rId70" Type="http://schemas.openxmlformats.org/officeDocument/2006/relationships/font" Target="fonts/font23.fntdata"/><Relationship Id="rId7" Type="http://schemas.openxmlformats.org/officeDocument/2006/relationships/slide" Target="slides/slide4.xml"/><Relationship Id="rId69" Type="http://schemas.openxmlformats.org/officeDocument/2006/relationships/font" Target="fonts/font22.fntdata"/><Relationship Id="rId68" Type="http://schemas.openxmlformats.org/officeDocument/2006/relationships/font" Target="fonts/font21.fntdata"/><Relationship Id="rId67" Type="http://schemas.openxmlformats.org/officeDocument/2006/relationships/font" Target="fonts/font20.fntdata"/><Relationship Id="rId66" Type="http://schemas.openxmlformats.org/officeDocument/2006/relationships/font" Target="fonts/font19.fntdata"/><Relationship Id="rId65" Type="http://schemas.openxmlformats.org/officeDocument/2006/relationships/font" Target="fonts/font18.fntdata"/><Relationship Id="rId64" Type="http://schemas.openxmlformats.org/officeDocument/2006/relationships/font" Target="fonts/font17.fntdata"/><Relationship Id="rId63" Type="http://schemas.openxmlformats.org/officeDocument/2006/relationships/font" Target="fonts/font16.fntdata"/><Relationship Id="rId62" Type="http://schemas.openxmlformats.org/officeDocument/2006/relationships/font" Target="fonts/font15.fntdata"/><Relationship Id="rId61" Type="http://schemas.openxmlformats.org/officeDocument/2006/relationships/font" Target="fonts/font14.fntdata"/><Relationship Id="rId60" Type="http://schemas.openxmlformats.org/officeDocument/2006/relationships/font" Target="fonts/font13.fntdata"/><Relationship Id="rId6" Type="http://schemas.openxmlformats.org/officeDocument/2006/relationships/slide" Target="slides/slide3.xml"/><Relationship Id="rId59" Type="http://schemas.openxmlformats.org/officeDocument/2006/relationships/font" Target="fonts/font12.fntdata"/><Relationship Id="rId58" Type="http://schemas.openxmlformats.org/officeDocument/2006/relationships/font" Target="fonts/font11.fntdata"/><Relationship Id="rId57" Type="http://schemas.openxmlformats.org/officeDocument/2006/relationships/font" Target="fonts/font10.fntdata"/><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2.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D76233-2C52-45E9-94E8-FBDCAFC81AF1}" type="doc">
      <dgm:prSet loTypeId="cycle" loCatId="cycle" qsTypeId="urn:microsoft.com/office/officeart/2005/8/quickstyle/simple1" qsCatId="simple" csTypeId="urn:microsoft.com/office/officeart/2005/8/colors/accent1_2" csCatId="accent1" phldr="0"/>
      <dgm:spPr/>
      <dgm:t>
        <a:bodyPr/>
        <a:p>
          <a:endParaRPr lang="en-US"/>
        </a:p>
      </dgm:t>
    </dgm:pt>
    <dgm:pt modelId="{8E2A460B-45D3-4E20-A31D-4AFE676F0DDA}">
      <dgm:prSet phldrT="[Text]" phldr="0" custT="0"/>
      <dgm:spPr>
        <a:solidFill>
          <a:srgbClr val="3AA757"/>
        </a:solidFill>
        <a:ln>
          <a:solidFill>
            <a:schemeClr val="tx1"/>
          </a:solidFill>
        </a:ln>
      </dgm:spPr>
      <dgm:t>
        <a:bodyPr vert="horz" wrap="square"/>
        <a:p>
          <a:pPr>
            <a:lnSpc>
              <a:spcPct val="100000"/>
            </a:lnSpc>
            <a:spcBef>
              <a:spcPct val="0"/>
            </a:spcBef>
            <a:spcAft>
              <a:spcPct val="35000"/>
            </a:spcAft>
          </a:pPr>
          <a:r>
            <a:rPr lang="en-US"/>
            <a:t>Content</a:t>
          </a:r>
          <a:endParaRPr lang="en-US"/>
        </a:p>
      </dgm:t>
    </dgm:pt>
    <dgm:pt modelId="{40722E6B-70D7-49DD-BCDB-C5F5A53BB946}" cxnId="{12F15F30-AC52-42C7-9CB1-8B9391B15FF4}" type="parTrans">
      <dgm:prSet/>
      <dgm:spPr/>
      <dgm:t>
        <a:bodyPr/>
        <a:p>
          <a:endParaRPr lang="en-US"/>
        </a:p>
      </dgm:t>
    </dgm:pt>
    <dgm:pt modelId="{AC66A5CC-387D-4D7B-8E90-1B8214C2F261}" cxnId="{12F15F30-AC52-42C7-9CB1-8B9391B15FF4}" type="sibTrans">
      <dgm:prSet/>
      <dgm:spPr/>
      <dgm:t>
        <a:bodyPr/>
        <a:p>
          <a:endParaRPr lang="en-US"/>
        </a:p>
      </dgm:t>
    </dgm:pt>
    <dgm:pt modelId="{ECE2948F-862B-4CC3-B6BC-3E6415C7F5DD}">
      <dgm:prSet phldrT="[Text]" phldr="0" custT="0"/>
      <dgm:spPr>
        <a:solidFill>
          <a:srgbClr val="00B050"/>
        </a:solidFill>
      </dgm:spPr>
      <dgm:t>
        <a:bodyPr vert="horz" wrap="square"/>
        <a:p>
          <a:pPr>
            <a:lnSpc>
              <a:spcPct val="100000"/>
            </a:lnSpc>
            <a:spcBef>
              <a:spcPct val="0"/>
            </a:spcBef>
            <a:spcAft>
              <a:spcPct val="35000"/>
            </a:spcAft>
          </a:pPr>
          <a:r>
            <a:rPr lang="en-US"/>
            <a:t>Pointers</a:t>
          </a:r>
          <a:r>
            <a:rPr lang="en-US"/>
            <a:t/>
          </a:r>
          <a:endParaRPr lang="en-US"/>
        </a:p>
      </dgm:t>
    </dgm:pt>
    <dgm:pt modelId="{055F34F9-26B5-46B6-B947-B5718EF53A09}" cxnId="{1A983924-BC56-4331-9D0D-6A786A7D0E65}" type="parTrans">
      <dgm:prSet/>
      <dgm:spPr/>
      <dgm:t>
        <a:bodyPr/>
        <a:p>
          <a:endParaRPr lang="en-US"/>
        </a:p>
      </dgm:t>
    </dgm:pt>
    <dgm:pt modelId="{4116C939-0673-4613-8FA7-CB6FE7258301}" cxnId="{1A983924-BC56-4331-9D0D-6A786A7D0E65}" type="sibTrans">
      <dgm:prSet/>
      <dgm:spPr/>
      <dgm:t>
        <a:bodyPr/>
        <a:p>
          <a:endParaRPr lang="en-US"/>
        </a:p>
      </dgm:t>
    </dgm:pt>
    <dgm:pt modelId="{F6D11EAC-8917-485F-B33A-F99AB01EB1B8}">
      <dgm:prSet phldr="0" custT="0"/>
      <dgm:spPr>
        <a:solidFill>
          <a:srgbClr val="00B050"/>
        </a:solidFill>
      </dgm:spPr>
      <dgm:t>
        <a:bodyPr vert="horz" wrap="square"/>
        <a:p>
          <a:pPr>
            <a:lnSpc>
              <a:spcPct val="100000"/>
            </a:lnSpc>
            <a:spcBef>
              <a:spcPct val="0"/>
            </a:spcBef>
            <a:spcAft>
              <a:spcPct val="35000"/>
            </a:spcAft>
          </a:pPr>
          <a:r>
            <a:rPr lang="en-US"/>
            <a:t>Operations on pointers</a:t>
          </a:r>
          <a:endParaRPr lang="en-US"/>
        </a:p>
      </dgm:t>
    </dgm:pt>
    <dgm:pt modelId="{05D10713-7CA6-42A2-98A7-3713847220CE}" cxnId="{55E4136C-4DB5-40EB-BC00-2A0CAF464D1C}" type="parTrans">
      <dgm:prSet/>
      <dgm:spPr/>
    </dgm:pt>
    <dgm:pt modelId="{F745684E-A7F4-4C5E-9BBE-3F757D7EA070}" cxnId="{55E4136C-4DB5-40EB-BC00-2A0CAF464D1C}" type="sibTrans">
      <dgm:prSet/>
      <dgm:spPr/>
    </dgm:pt>
    <dgm:pt modelId="{D34FE5D7-7525-4D59-ABC9-3998105E634C}">
      <dgm:prSet phldrT="[Text]" phldr="0" custT="1"/>
      <dgm:spPr>
        <a:solidFill>
          <a:srgbClr val="00B050"/>
        </a:solidFill>
      </dgm:spPr>
      <dgm:t>
        <a:bodyPr vert="horz" wrap="square"/>
        <a:p>
          <a:pPr>
            <a:lnSpc>
              <a:spcPct val="100000"/>
            </a:lnSpc>
            <a:spcBef>
              <a:spcPct val="0"/>
            </a:spcBef>
            <a:spcAft>
              <a:spcPct val="35000"/>
            </a:spcAft>
          </a:pPr>
          <a:r>
            <a:rPr lang="en-US" sz="3200"/>
            <a:t>Pass arguments by values</a:t>
          </a:r>
          <a:endParaRPr lang="en-US" sz="3200"/>
        </a:p>
      </dgm:t>
    </dgm:pt>
    <dgm:pt modelId="{A96BE2DD-535A-47FD-A010-195BD3C076B9}" cxnId="{CCF09A00-D6D0-4061-A3C7-2ECB3D576391}" type="parTrans">
      <dgm:prSet/>
      <dgm:spPr/>
      <dgm:t>
        <a:bodyPr/>
        <a:p>
          <a:endParaRPr lang="en-US"/>
        </a:p>
      </dgm:t>
    </dgm:pt>
    <dgm:pt modelId="{75EA9321-EAFA-4AF6-8313-8107E8EB3526}" cxnId="{CCF09A00-D6D0-4061-A3C7-2ECB3D576391}" type="sibTrans">
      <dgm:prSet/>
      <dgm:spPr/>
      <dgm:t>
        <a:bodyPr/>
        <a:p>
          <a:endParaRPr lang="en-US"/>
        </a:p>
      </dgm:t>
    </dgm:pt>
    <dgm:pt modelId="{E17F1310-B4AD-4B57-8D9B-BF776721EA77}">
      <dgm:prSet phldrT="[Text]" phldr="0" custT="0"/>
      <dgm:spPr>
        <a:solidFill>
          <a:srgbClr val="00B050"/>
        </a:solidFill>
      </dgm:spPr>
      <dgm:t>
        <a:bodyPr vert="horz" wrap="square"/>
        <a:p>
          <a:pPr>
            <a:lnSpc>
              <a:spcPct val="100000"/>
            </a:lnSpc>
            <a:spcBef>
              <a:spcPct val="0"/>
            </a:spcBef>
            <a:spcAft>
              <a:spcPct val="35000"/>
            </a:spcAft>
          </a:pPr>
          <a:r>
            <a:rPr lang="en-US"/>
            <a:t>Pass by references</a:t>
          </a:r>
          <a:endParaRPr lang="en-US"/>
        </a:p>
      </dgm:t>
    </dgm:pt>
    <dgm:pt modelId="{6BAC1755-6217-4715-99C2-D1422148265D}" cxnId="{56473A6E-31EC-45BB-8F64-6FB8D7DEA794}" type="parTrans">
      <dgm:prSet/>
      <dgm:spPr/>
      <dgm:t>
        <a:bodyPr/>
        <a:p>
          <a:endParaRPr lang="en-US"/>
        </a:p>
      </dgm:t>
    </dgm:pt>
    <dgm:pt modelId="{925984A4-8E6F-4D28-B868-DBAB08F4BD28}" cxnId="{56473A6E-31EC-45BB-8F64-6FB8D7DEA794}" type="sibTrans">
      <dgm:prSet/>
      <dgm:spPr/>
      <dgm:t>
        <a:bodyPr/>
        <a:p>
          <a:endParaRPr lang="en-US"/>
        </a:p>
      </dgm:t>
    </dgm:pt>
    <dgm:pt modelId="{CE228B6E-344F-4297-9611-2AC11A516B00}">
      <dgm:prSet phldr="0" custT="0">
        <dgm:style>
          <a:lnRef idx="2">
            <a:schemeClr val="accent4"/>
          </a:lnRef>
          <a:fillRef idx="1">
            <a:schemeClr val="lt1"/>
          </a:fillRef>
          <a:effectRef idx="0">
            <a:schemeClr val="accent4"/>
          </a:effectRef>
          <a:fontRef idx="minor">
            <a:schemeClr val="dk1"/>
          </a:fontRef>
        </dgm:style>
      </dgm:prSet>
      <dgm:spPr/>
      <dgm:t>
        <a:bodyPr vert="horz" wrap="square"/>
        <a:p>
          <a:pPr>
            <a:lnSpc>
              <a:spcPct val="100000"/>
            </a:lnSpc>
            <a:spcBef>
              <a:spcPct val="0"/>
            </a:spcBef>
            <a:spcAft>
              <a:spcPct val="35000"/>
            </a:spcAft>
          </a:pPr>
          <a:r>
            <a:rPr lang="en-US"/>
            <a:t>Pass memory addresses</a:t>
          </a:r>
          <a:endParaRPr lang="en-US"/>
        </a:p>
      </dgm:t>
    </dgm:pt>
    <dgm:pt modelId="{C08B4CCE-7458-429D-AB6A-E5A1346E782C}" cxnId="{D6F865EB-FB2B-44C2-AA72-04F37E24B15D}" type="parTrans">
      <dgm:prSet/>
      <dgm:spPr/>
    </dgm:pt>
    <dgm:pt modelId="{E610DFC8-9BD1-4D72-9C56-3CA45A5E1416}" cxnId="{D6F865EB-FB2B-44C2-AA72-04F37E24B15D}" type="sibTrans">
      <dgm:prSet/>
      <dgm:spPr/>
    </dgm:pt>
    <dgm:pt modelId="{468FA009-1E87-4539-85FA-5C28B78DD6E9}">
      <dgm:prSet phldrT="[Text]" phldr="0" custT="0"/>
      <dgm:spPr>
        <a:solidFill>
          <a:srgbClr val="00B050"/>
        </a:solidFill>
      </dgm:spPr>
      <dgm:t>
        <a:bodyPr vert="horz" wrap="square"/>
        <a:p>
          <a:pPr>
            <a:lnSpc>
              <a:spcPct val="100000"/>
            </a:lnSpc>
            <a:spcBef>
              <a:spcPct val="0"/>
            </a:spcBef>
            <a:spcAft>
              <a:spcPct val="35000"/>
            </a:spcAft>
          </a:pPr>
          <a:r>
            <a:rPr lang="en-US"/>
            <a:t>Pointers to functions</a:t>
          </a:r>
          <a:r>
            <a:rPr lang="en-US"/>
            <a:t/>
          </a:r>
          <a:endParaRPr lang="en-US"/>
        </a:p>
      </dgm:t>
    </dgm:pt>
    <dgm:pt modelId="{F205FF88-2C9B-4658-BCAA-BEA6EB7393B2}" cxnId="{5BD15D2A-D679-461C-B13B-9AE0670F40FD}" type="parTrans">
      <dgm:prSet/>
      <dgm:spPr/>
      <dgm:t>
        <a:bodyPr/>
        <a:p>
          <a:endParaRPr lang="en-US"/>
        </a:p>
      </dgm:t>
    </dgm:pt>
    <dgm:pt modelId="{B5C730DE-1181-420B-A78D-195E914DCCF5}" cxnId="{5BD15D2A-D679-461C-B13B-9AE0670F40FD}" type="sibTrans">
      <dgm:prSet/>
      <dgm:spPr/>
      <dgm:t>
        <a:bodyPr/>
        <a:p>
          <a:endParaRPr lang="en-US"/>
        </a:p>
      </dgm:t>
    </dgm:pt>
    <dgm:pt modelId="{C5242496-B7CC-459D-BC86-C8CD2B436D84}">
      <dgm:prSet phldr="0" custT="0"/>
      <dgm:spPr>
        <a:solidFill>
          <a:srgbClr val="00B050"/>
        </a:solidFill>
      </dgm:spPr>
      <dgm:t>
        <a:bodyPr vert="horz" wrap="square"/>
        <a:p>
          <a:pPr>
            <a:lnSpc>
              <a:spcPct val="100000"/>
            </a:lnSpc>
            <a:spcBef>
              <a:spcPct val="0"/>
            </a:spcBef>
            <a:spcAft>
              <a:spcPct val="35000"/>
            </a:spcAft>
          </a:pPr>
          <a:r>
            <a:rPr lang="en-US"/>
            <a:t>Pointer to pointer</a:t>
          </a:r>
          <a:endParaRPr lang="en-US"/>
        </a:p>
      </dgm:t>
    </dgm:pt>
    <dgm:pt modelId="{3B936EB6-FA26-4DD5-A307-0841E661747C}" cxnId="{25B89DC6-3E36-4D17-AE97-CF2378136002}" type="parTrans">
      <dgm:prSet/>
      <dgm:spPr/>
    </dgm:pt>
    <dgm:pt modelId="{4791FC3E-81C7-467E-98F4-16B70337A421}" cxnId="{25B89DC6-3E36-4D17-AE97-CF2378136002}" type="sibTrans">
      <dgm:prSet/>
      <dgm:spPr/>
    </dgm:pt>
    <dgm:pt modelId="{D5B7622F-17AC-467C-B10C-28C38C38C350}" type="pres">
      <dgm:prSet presAssocID="{37D76233-2C52-45E9-94E8-FBDCAFC81AF1}" presName="Name0" presStyleCnt="0">
        <dgm:presLayoutVars>
          <dgm:chMax val="1"/>
          <dgm:dir/>
          <dgm:animLvl val="ctr"/>
          <dgm:resizeHandles val="exact"/>
        </dgm:presLayoutVars>
      </dgm:prSet>
      <dgm:spPr/>
    </dgm:pt>
    <dgm:pt modelId="{BADECBB5-37EA-4668-8A2F-BD2C2902F22A}" type="pres">
      <dgm:prSet presAssocID="{8E2A460B-45D3-4E20-A31D-4AFE676F0DDA}" presName="centerShape" presStyleLbl="node0" presStyleIdx="0" presStyleCnt="1"/>
      <dgm:spPr/>
    </dgm:pt>
    <dgm:pt modelId="{C2E7DEFD-0505-42BF-AE13-B6483BF86572}" type="pres">
      <dgm:prSet presAssocID="{ECE2948F-862B-4CC3-B6BC-3E6415C7F5DD}" presName="node" presStyleLbl="node1" presStyleIdx="0" presStyleCnt="7">
        <dgm:presLayoutVars>
          <dgm:bulletEnabled val="1"/>
        </dgm:presLayoutVars>
      </dgm:prSet>
      <dgm:spPr/>
    </dgm:pt>
    <dgm:pt modelId="{45046E67-FA41-4C32-9E33-BDDDFBBF1D6A}" type="pres">
      <dgm:prSet presAssocID="{ECE2948F-862B-4CC3-B6BC-3E6415C7F5DD}" presName="dummy" presStyleCnt="0"/>
      <dgm:spPr/>
    </dgm:pt>
    <dgm:pt modelId="{F3596884-C09F-4C70-900E-D61864BED5F1}" type="pres">
      <dgm:prSet presAssocID="{4116C939-0673-4613-8FA7-CB6FE7258301}" presName="sibTrans" presStyleLbl="sibTrans2D1" presStyleIdx="0" presStyleCnt="7"/>
      <dgm:spPr/>
    </dgm:pt>
    <dgm:pt modelId="{41C529DC-CA70-4491-A8A8-EBB089A8D8F7}" type="pres">
      <dgm:prSet presAssocID="{F6D11EAC-8917-485F-B33A-F99AB01EB1B8}" presName="node" presStyleLbl="node1" presStyleIdx="1" presStyleCnt="7">
        <dgm:presLayoutVars>
          <dgm:bulletEnabled val="1"/>
        </dgm:presLayoutVars>
      </dgm:prSet>
      <dgm:spPr/>
    </dgm:pt>
    <dgm:pt modelId="{8B9184C1-C9D1-4DED-BD3F-FD411167A175}" type="pres">
      <dgm:prSet presAssocID="{F6D11EAC-8917-485F-B33A-F99AB01EB1B8}" presName="dummy" presStyleCnt="0"/>
      <dgm:spPr/>
    </dgm:pt>
    <dgm:pt modelId="{8DF47A08-A8B1-4DF3-8468-39380F2025DD}" type="pres">
      <dgm:prSet presAssocID="{F745684E-A7F4-4C5E-9BBE-3F757D7EA070}" presName="sibTrans" presStyleLbl="sibTrans2D1" presStyleIdx="1" presStyleCnt="7"/>
      <dgm:spPr/>
    </dgm:pt>
    <dgm:pt modelId="{44F31994-0027-4DC3-B39E-FEE01FB1A852}" type="pres">
      <dgm:prSet presAssocID="{D34FE5D7-7525-4D59-ABC9-3998105E634C}" presName="node" presStyleLbl="node1" presStyleIdx="2" presStyleCnt="7">
        <dgm:presLayoutVars>
          <dgm:bulletEnabled val="1"/>
        </dgm:presLayoutVars>
      </dgm:prSet>
      <dgm:spPr/>
    </dgm:pt>
    <dgm:pt modelId="{C6A1073C-AEB6-41D2-8257-B02F52AE6460}" type="pres">
      <dgm:prSet presAssocID="{D34FE5D7-7525-4D59-ABC9-3998105E634C}" presName="dummy" presStyleCnt="0"/>
      <dgm:spPr/>
    </dgm:pt>
    <dgm:pt modelId="{15715456-3418-4DF0-AF3A-DA59307B110D}" type="pres">
      <dgm:prSet presAssocID="{75EA9321-EAFA-4AF6-8313-8107E8EB3526}" presName="sibTrans" presStyleLbl="sibTrans2D1" presStyleIdx="2" presStyleCnt="7"/>
      <dgm:spPr/>
    </dgm:pt>
    <dgm:pt modelId="{0DA4B7DF-BD6B-46E8-940A-69050C019BB3}" type="pres">
      <dgm:prSet presAssocID="{E17F1310-B4AD-4B57-8D9B-BF776721EA77}" presName="node" presStyleLbl="node1" presStyleIdx="3" presStyleCnt="7">
        <dgm:presLayoutVars>
          <dgm:bulletEnabled val="1"/>
        </dgm:presLayoutVars>
      </dgm:prSet>
      <dgm:spPr/>
    </dgm:pt>
    <dgm:pt modelId="{9268D1C0-A139-4893-A300-CF509D15352B}" type="pres">
      <dgm:prSet presAssocID="{E17F1310-B4AD-4B57-8D9B-BF776721EA77}" presName="dummy" presStyleCnt="0"/>
      <dgm:spPr/>
    </dgm:pt>
    <dgm:pt modelId="{EBDCA107-8C73-4044-AC95-50DA28B759A8}" type="pres">
      <dgm:prSet presAssocID="{925984A4-8E6F-4D28-B868-DBAB08F4BD28}" presName="sibTrans" presStyleLbl="sibTrans2D1" presStyleIdx="3" presStyleCnt="7"/>
      <dgm:spPr/>
    </dgm:pt>
    <dgm:pt modelId="{EF0099BA-6EC0-48A4-916E-910ACFB962E2}" type="pres">
      <dgm:prSet presAssocID="{CE228B6E-344F-4297-9611-2AC11A516B00}" presName="node" presStyleLbl="node1" presStyleIdx="4" presStyleCnt="7">
        <dgm:presLayoutVars>
          <dgm:bulletEnabled val="1"/>
        </dgm:presLayoutVars>
      </dgm:prSet>
      <dgm:spPr/>
    </dgm:pt>
    <dgm:pt modelId="{CD799C90-60D5-45B6-BB8D-569A23B6B786}" type="pres">
      <dgm:prSet presAssocID="{CE228B6E-344F-4297-9611-2AC11A516B00}" presName="dummy" presStyleCnt="0"/>
      <dgm:spPr/>
    </dgm:pt>
    <dgm:pt modelId="{C5817C24-1999-4B04-A69F-E8895BFC3519}" type="pres">
      <dgm:prSet presAssocID="{E610DFC8-9BD1-4D72-9C56-3CA45A5E1416}" presName="sibTrans" presStyleLbl="sibTrans2D1" presStyleIdx="4" presStyleCnt="7"/>
      <dgm:spPr/>
    </dgm:pt>
    <dgm:pt modelId="{F539A410-44AA-4A02-9F1B-997DD2B71E87}" type="pres">
      <dgm:prSet presAssocID="{468FA009-1E87-4539-85FA-5C28B78DD6E9}" presName="node" presStyleLbl="node1" presStyleIdx="5" presStyleCnt="7">
        <dgm:presLayoutVars>
          <dgm:bulletEnabled val="1"/>
        </dgm:presLayoutVars>
      </dgm:prSet>
      <dgm:spPr/>
    </dgm:pt>
    <dgm:pt modelId="{2B016566-AAE3-46FD-A114-7C13E71734EF}" type="pres">
      <dgm:prSet presAssocID="{468FA009-1E87-4539-85FA-5C28B78DD6E9}" presName="dummy" presStyleCnt="0"/>
      <dgm:spPr/>
    </dgm:pt>
    <dgm:pt modelId="{B5FF6E04-452A-4146-97F4-3BC94EB5BB87}" type="pres">
      <dgm:prSet presAssocID="{B5C730DE-1181-420B-A78D-195E914DCCF5}" presName="sibTrans" presStyleLbl="sibTrans2D1" presStyleIdx="5" presStyleCnt="7"/>
      <dgm:spPr/>
    </dgm:pt>
    <dgm:pt modelId="{7C79C358-0D0E-4FE7-99D7-4F1BBDC6F69E}" type="pres">
      <dgm:prSet presAssocID="{C5242496-B7CC-459D-BC86-C8CD2B436D84}" presName="node" presStyleLbl="node1" presStyleIdx="6" presStyleCnt="7">
        <dgm:presLayoutVars>
          <dgm:bulletEnabled val="1"/>
        </dgm:presLayoutVars>
      </dgm:prSet>
      <dgm:spPr/>
    </dgm:pt>
    <dgm:pt modelId="{F45F4656-89CB-4D63-8070-CF641DC7045E}" type="pres">
      <dgm:prSet presAssocID="{C5242496-B7CC-459D-BC86-C8CD2B436D84}" presName="dummy" presStyleCnt="0"/>
      <dgm:spPr/>
    </dgm:pt>
    <dgm:pt modelId="{035E9774-02F9-4143-9C5A-05EDF35B13A0}" type="pres">
      <dgm:prSet presAssocID="{4791FC3E-81C7-467E-98F4-16B70337A421}" presName="sibTrans" presStyleLbl="sibTrans2D1" presStyleIdx="6" presStyleCnt="7"/>
      <dgm:spPr/>
    </dgm:pt>
  </dgm:ptLst>
  <dgm:cxnLst>
    <dgm:cxn modelId="{12F15F30-AC52-42C7-9CB1-8B9391B15FF4}" srcId="{37D76233-2C52-45E9-94E8-FBDCAFC81AF1}" destId="{8E2A460B-45D3-4E20-A31D-4AFE676F0DDA}" srcOrd="0" destOrd="0" parTransId="{40722E6B-70D7-49DD-BCDB-C5F5A53BB946}" sibTransId="{AC66A5CC-387D-4D7B-8E90-1B8214C2F261}"/>
    <dgm:cxn modelId="{1A983924-BC56-4331-9D0D-6A786A7D0E65}" srcId="{8E2A460B-45D3-4E20-A31D-4AFE676F0DDA}" destId="{ECE2948F-862B-4CC3-B6BC-3E6415C7F5DD}" srcOrd="0" destOrd="0" parTransId="{055F34F9-26B5-46B6-B947-B5718EF53A09}" sibTransId="{4116C939-0673-4613-8FA7-CB6FE7258301}"/>
    <dgm:cxn modelId="{55E4136C-4DB5-40EB-BC00-2A0CAF464D1C}" srcId="{8E2A460B-45D3-4E20-A31D-4AFE676F0DDA}" destId="{F6D11EAC-8917-485F-B33A-F99AB01EB1B8}" srcOrd="1" destOrd="0" parTransId="{05D10713-7CA6-42A2-98A7-3713847220CE}" sibTransId="{F745684E-A7F4-4C5E-9BBE-3F757D7EA070}"/>
    <dgm:cxn modelId="{CCF09A00-D6D0-4061-A3C7-2ECB3D576391}" srcId="{8E2A460B-45D3-4E20-A31D-4AFE676F0DDA}" destId="{D34FE5D7-7525-4D59-ABC9-3998105E634C}" srcOrd="2" destOrd="0" parTransId="{A96BE2DD-535A-47FD-A010-195BD3C076B9}" sibTransId="{75EA9321-EAFA-4AF6-8313-8107E8EB3526}"/>
    <dgm:cxn modelId="{56473A6E-31EC-45BB-8F64-6FB8D7DEA794}" srcId="{8E2A460B-45D3-4E20-A31D-4AFE676F0DDA}" destId="{E17F1310-B4AD-4B57-8D9B-BF776721EA77}" srcOrd="3" destOrd="0" parTransId="{6BAC1755-6217-4715-99C2-D1422148265D}" sibTransId="{925984A4-8E6F-4D28-B868-DBAB08F4BD28}"/>
    <dgm:cxn modelId="{D6F865EB-FB2B-44C2-AA72-04F37E24B15D}" srcId="{8E2A460B-45D3-4E20-A31D-4AFE676F0DDA}" destId="{CE228B6E-344F-4297-9611-2AC11A516B00}" srcOrd="4" destOrd="0" parTransId="{C08B4CCE-7458-429D-AB6A-E5A1346E782C}" sibTransId="{E610DFC8-9BD1-4D72-9C56-3CA45A5E1416}"/>
    <dgm:cxn modelId="{5BD15D2A-D679-461C-B13B-9AE0670F40FD}" srcId="{8E2A460B-45D3-4E20-A31D-4AFE676F0DDA}" destId="{468FA009-1E87-4539-85FA-5C28B78DD6E9}" srcOrd="5" destOrd="0" parTransId="{F205FF88-2C9B-4658-BCAA-BEA6EB7393B2}" sibTransId="{B5C730DE-1181-420B-A78D-195E914DCCF5}"/>
    <dgm:cxn modelId="{25B89DC6-3E36-4D17-AE97-CF2378136002}" srcId="{8E2A460B-45D3-4E20-A31D-4AFE676F0DDA}" destId="{C5242496-B7CC-459D-BC86-C8CD2B436D84}" srcOrd="6" destOrd="0" parTransId="{3B936EB6-FA26-4DD5-A307-0841E661747C}" sibTransId="{4791FC3E-81C7-467E-98F4-16B70337A421}"/>
    <dgm:cxn modelId="{5863C7AC-0E98-45AA-8CAF-1C5515E5963A}" type="presOf" srcId="{37D76233-2C52-45E9-94E8-FBDCAFC81AF1}" destId="{D5B7622F-17AC-467C-B10C-28C38C38C350}" srcOrd="0" destOrd="0" presId="urn:microsoft.com/office/officeart/2005/8/layout/radial6"/>
    <dgm:cxn modelId="{347DE31F-ADAC-4A9A-8FEA-F26EB3CF8D1B}" type="presParOf" srcId="{D5B7622F-17AC-467C-B10C-28C38C38C350}" destId="{BADECBB5-37EA-4668-8A2F-BD2C2902F22A}" srcOrd="0" destOrd="0" presId="urn:microsoft.com/office/officeart/2005/8/layout/radial6"/>
    <dgm:cxn modelId="{3F33EEF8-430B-4151-B285-5353838BB730}" type="presOf" srcId="{8E2A460B-45D3-4E20-A31D-4AFE676F0DDA}" destId="{BADECBB5-37EA-4668-8A2F-BD2C2902F22A}" srcOrd="0" destOrd="0" presId="urn:microsoft.com/office/officeart/2005/8/layout/radial6"/>
    <dgm:cxn modelId="{27B1885B-B2B0-4B6D-9C03-079E2796D6CC}" type="presParOf" srcId="{D5B7622F-17AC-467C-B10C-28C38C38C350}" destId="{C2E7DEFD-0505-42BF-AE13-B6483BF86572}" srcOrd="1" destOrd="0" presId="urn:microsoft.com/office/officeart/2005/8/layout/radial6"/>
    <dgm:cxn modelId="{F8B42191-5693-4E2C-9675-29DF79C83EDB}" type="presOf" srcId="{ECE2948F-862B-4CC3-B6BC-3E6415C7F5DD}" destId="{C2E7DEFD-0505-42BF-AE13-B6483BF86572}" srcOrd="0" destOrd="0" presId="urn:microsoft.com/office/officeart/2005/8/layout/radial6"/>
    <dgm:cxn modelId="{D68DA782-F513-4C6D-B51A-4F6219F788C0}" type="presParOf" srcId="{D5B7622F-17AC-467C-B10C-28C38C38C350}" destId="{45046E67-FA41-4C32-9E33-BDDDFBBF1D6A}" srcOrd="2" destOrd="0" presId="urn:microsoft.com/office/officeart/2005/8/layout/radial6"/>
    <dgm:cxn modelId="{F17B22F8-9F00-42F9-A173-7EF50257ABAE}" type="presParOf" srcId="{D5B7622F-17AC-467C-B10C-28C38C38C350}" destId="{F3596884-C09F-4C70-900E-D61864BED5F1}" srcOrd="3" destOrd="0" presId="urn:microsoft.com/office/officeart/2005/8/layout/radial6"/>
    <dgm:cxn modelId="{6010225A-8042-4218-B5B0-605393196E2E}" type="presOf" srcId="{4116C939-0673-4613-8FA7-CB6FE7258301}" destId="{F3596884-C09F-4C70-900E-D61864BED5F1}" srcOrd="0" destOrd="0" presId="urn:microsoft.com/office/officeart/2005/8/layout/radial6"/>
    <dgm:cxn modelId="{6D503C65-D505-473D-9105-1222BD01D3BF}" type="presParOf" srcId="{D5B7622F-17AC-467C-B10C-28C38C38C350}" destId="{41C529DC-CA70-4491-A8A8-EBB089A8D8F7}" srcOrd="4" destOrd="0" presId="urn:microsoft.com/office/officeart/2005/8/layout/radial6"/>
    <dgm:cxn modelId="{1665D02D-9B66-4CC4-B75B-1E77B4B6E3E4}" type="presOf" srcId="{F6D11EAC-8917-485F-B33A-F99AB01EB1B8}" destId="{41C529DC-CA70-4491-A8A8-EBB089A8D8F7}" srcOrd="0" destOrd="0" presId="urn:microsoft.com/office/officeart/2005/8/layout/radial6"/>
    <dgm:cxn modelId="{F1454FB9-222C-48E3-B080-72B9DD404CA6}" type="presParOf" srcId="{D5B7622F-17AC-467C-B10C-28C38C38C350}" destId="{8B9184C1-C9D1-4DED-BD3F-FD411167A175}" srcOrd="5" destOrd="0" presId="urn:microsoft.com/office/officeart/2005/8/layout/radial6"/>
    <dgm:cxn modelId="{07F4CEA2-9210-41FA-9F7F-9D13D140142A}" type="presParOf" srcId="{D5B7622F-17AC-467C-B10C-28C38C38C350}" destId="{8DF47A08-A8B1-4DF3-8468-39380F2025DD}" srcOrd="6" destOrd="0" presId="urn:microsoft.com/office/officeart/2005/8/layout/radial6"/>
    <dgm:cxn modelId="{B0A40068-2C63-4338-9ACE-C1566791D703}" type="presOf" srcId="{F745684E-A7F4-4C5E-9BBE-3F757D7EA070}" destId="{8DF47A08-A8B1-4DF3-8468-39380F2025DD}" srcOrd="0" destOrd="0" presId="urn:microsoft.com/office/officeart/2005/8/layout/radial6"/>
    <dgm:cxn modelId="{787E4F70-12F0-4B34-9848-E2F210E597AF}" type="presParOf" srcId="{D5B7622F-17AC-467C-B10C-28C38C38C350}" destId="{44F31994-0027-4DC3-B39E-FEE01FB1A852}" srcOrd="7" destOrd="0" presId="urn:microsoft.com/office/officeart/2005/8/layout/radial6"/>
    <dgm:cxn modelId="{EA66D014-948A-42A6-901B-943FBE99A2C4}" type="presOf" srcId="{D34FE5D7-7525-4D59-ABC9-3998105E634C}" destId="{44F31994-0027-4DC3-B39E-FEE01FB1A852}" srcOrd="0" destOrd="0" presId="urn:microsoft.com/office/officeart/2005/8/layout/radial6"/>
    <dgm:cxn modelId="{B3773CAE-C2C0-4B0B-8E4F-73F98BFBA32F}" type="presParOf" srcId="{D5B7622F-17AC-467C-B10C-28C38C38C350}" destId="{C6A1073C-AEB6-41D2-8257-B02F52AE6460}" srcOrd="8" destOrd="0" presId="urn:microsoft.com/office/officeart/2005/8/layout/radial6"/>
    <dgm:cxn modelId="{40A7F4A9-F90E-44DA-9DFB-66EA0A02573D}" type="presParOf" srcId="{D5B7622F-17AC-467C-B10C-28C38C38C350}" destId="{15715456-3418-4DF0-AF3A-DA59307B110D}" srcOrd="9" destOrd="0" presId="urn:microsoft.com/office/officeart/2005/8/layout/radial6"/>
    <dgm:cxn modelId="{C18C51DD-308B-458E-8082-970AF0940295}" type="presOf" srcId="{75EA9321-EAFA-4AF6-8313-8107E8EB3526}" destId="{15715456-3418-4DF0-AF3A-DA59307B110D}" srcOrd="0" destOrd="0" presId="urn:microsoft.com/office/officeart/2005/8/layout/radial6"/>
    <dgm:cxn modelId="{DFADAD79-F133-4605-88D0-E732C44A2A74}" type="presParOf" srcId="{D5B7622F-17AC-467C-B10C-28C38C38C350}" destId="{0DA4B7DF-BD6B-46E8-940A-69050C019BB3}" srcOrd="10" destOrd="0" presId="urn:microsoft.com/office/officeart/2005/8/layout/radial6"/>
    <dgm:cxn modelId="{FE5FFC2A-F0D7-4325-BC2B-FFB25A4384D2}" type="presOf" srcId="{E17F1310-B4AD-4B57-8D9B-BF776721EA77}" destId="{0DA4B7DF-BD6B-46E8-940A-69050C019BB3}" srcOrd="0" destOrd="0" presId="urn:microsoft.com/office/officeart/2005/8/layout/radial6"/>
    <dgm:cxn modelId="{D2BFD680-523F-40FD-8897-0D50568C808B}" type="presParOf" srcId="{D5B7622F-17AC-467C-B10C-28C38C38C350}" destId="{9268D1C0-A139-4893-A300-CF509D15352B}" srcOrd="11" destOrd="0" presId="urn:microsoft.com/office/officeart/2005/8/layout/radial6"/>
    <dgm:cxn modelId="{9968A200-BAB8-49CE-97F2-AA146B71E52C}" type="presParOf" srcId="{D5B7622F-17AC-467C-B10C-28C38C38C350}" destId="{EBDCA107-8C73-4044-AC95-50DA28B759A8}" srcOrd="12" destOrd="0" presId="urn:microsoft.com/office/officeart/2005/8/layout/radial6"/>
    <dgm:cxn modelId="{B591F8C7-2799-4653-BB04-111F9C2DC303}" type="presOf" srcId="{925984A4-8E6F-4D28-B868-DBAB08F4BD28}" destId="{EBDCA107-8C73-4044-AC95-50DA28B759A8}" srcOrd="0" destOrd="0" presId="urn:microsoft.com/office/officeart/2005/8/layout/radial6"/>
    <dgm:cxn modelId="{EB2092F2-5AB8-4038-8C67-F925AE1D8F58}" type="presParOf" srcId="{D5B7622F-17AC-467C-B10C-28C38C38C350}" destId="{EF0099BA-6EC0-48A4-916E-910ACFB962E2}" srcOrd="13" destOrd="0" presId="urn:microsoft.com/office/officeart/2005/8/layout/radial6"/>
    <dgm:cxn modelId="{F448EBE6-3F35-4963-882F-C30F8DB2AB2E}" type="presOf" srcId="{CE228B6E-344F-4297-9611-2AC11A516B00}" destId="{EF0099BA-6EC0-48A4-916E-910ACFB962E2}" srcOrd="0" destOrd="0" presId="urn:microsoft.com/office/officeart/2005/8/layout/radial6"/>
    <dgm:cxn modelId="{65DF7ABD-D50E-468F-8C1C-127E1A3629CE}" type="presParOf" srcId="{D5B7622F-17AC-467C-B10C-28C38C38C350}" destId="{CD799C90-60D5-45B6-BB8D-569A23B6B786}" srcOrd="14" destOrd="0" presId="urn:microsoft.com/office/officeart/2005/8/layout/radial6"/>
    <dgm:cxn modelId="{489D727A-5A37-4914-93C9-467EEE07A5F9}" type="presParOf" srcId="{D5B7622F-17AC-467C-B10C-28C38C38C350}" destId="{C5817C24-1999-4B04-A69F-E8895BFC3519}" srcOrd="15" destOrd="0" presId="urn:microsoft.com/office/officeart/2005/8/layout/radial6"/>
    <dgm:cxn modelId="{54088924-03C5-4A9B-AEFB-359A007B8903}" type="presOf" srcId="{E610DFC8-9BD1-4D72-9C56-3CA45A5E1416}" destId="{C5817C24-1999-4B04-A69F-E8895BFC3519}" srcOrd="0" destOrd="0" presId="urn:microsoft.com/office/officeart/2005/8/layout/radial6"/>
    <dgm:cxn modelId="{A7423F8F-D517-4936-AB05-C88F289947FF}" type="presParOf" srcId="{D5B7622F-17AC-467C-B10C-28C38C38C350}" destId="{F539A410-44AA-4A02-9F1B-997DD2B71E87}" srcOrd="16" destOrd="0" presId="urn:microsoft.com/office/officeart/2005/8/layout/radial6"/>
    <dgm:cxn modelId="{C69E4237-4FBF-410C-A05B-2AFE8C911993}" type="presOf" srcId="{468FA009-1E87-4539-85FA-5C28B78DD6E9}" destId="{F539A410-44AA-4A02-9F1B-997DD2B71E87}" srcOrd="0" destOrd="0" presId="urn:microsoft.com/office/officeart/2005/8/layout/radial6"/>
    <dgm:cxn modelId="{B47454EF-FF73-4FEE-8691-B6FD8CB0B37D}" type="presParOf" srcId="{D5B7622F-17AC-467C-B10C-28C38C38C350}" destId="{2B016566-AAE3-46FD-A114-7C13E71734EF}" srcOrd="17" destOrd="0" presId="urn:microsoft.com/office/officeart/2005/8/layout/radial6"/>
    <dgm:cxn modelId="{5D098C49-6A82-4397-BA64-3978517EC643}" type="presParOf" srcId="{D5B7622F-17AC-467C-B10C-28C38C38C350}" destId="{B5FF6E04-452A-4146-97F4-3BC94EB5BB87}" srcOrd="18" destOrd="0" presId="urn:microsoft.com/office/officeart/2005/8/layout/radial6"/>
    <dgm:cxn modelId="{ED1AD223-2D5C-4CCB-B476-F7E58B278619}" type="presOf" srcId="{B5C730DE-1181-420B-A78D-195E914DCCF5}" destId="{B5FF6E04-452A-4146-97F4-3BC94EB5BB87}" srcOrd="0" destOrd="0" presId="urn:microsoft.com/office/officeart/2005/8/layout/radial6"/>
    <dgm:cxn modelId="{E788F013-1BDA-4ED4-B2FC-2C726A8D60D5}" type="presParOf" srcId="{D5B7622F-17AC-467C-B10C-28C38C38C350}" destId="{7C79C358-0D0E-4FE7-99D7-4F1BBDC6F69E}" srcOrd="19" destOrd="0" presId="urn:microsoft.com/office/officeart/2005/8/layout/radial6"/>
    <dgm:cxn modelId="{D2B8A10C-EE42-4260-AE6A-FF4DDAB23EDF}" type="presOf" srcId="{C5242496-B7CC-459D-BC86-C8CD2B436D84}" destId="{7C79C358-0D0E-4FE7-99D7-4F1BBDC6F69E}" srcOrd="0" destOrd="0" presId="urn:microsoft.com/office/officeart/2005/8/layout/radial6"/>
    <dgm:cxn modelId="{552E3978-0191-4437-A539-6E775A67A3BE}" type="presParOf" srcId="{D5B7622F-17AC-467C-B10C-28C38C38C350}" destId="{F45F4656-89CB-4D63-8070-CF641DC7045E}" srcOrd="20" destOrd="0" presId="urn:microsoft.com/office/officeart/2005/8/layout/radial6"/>
    <dgm:cxn modelId="{7BA21A74-A548-4C83-B9FD-CF7308C100C8}" type="presParOf" srcId="{D5B7622F-17AC-467C-B10C-28C38C38C350}" destId="{035E9774-02F9-4143-9C5A-05EDF35B13A0}" srcOrd="21" destOrd="0" presId="urn:microsoft.com/office/officeart/2005/8/layout/radial6"/>
    <dgm:cxn modelId="{F8B54C03-D009-4F6D-A6A8-1413FA07B29B}" type="presOf" srcId="{4791FC3E-81C7-467E-98F4-16B70337A421}" destId="{035E9774-02F9-4143-9C5A-05EDF35B13A0}" srcOrd="0"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2702520" cy="11694795"/>
        <a:chOff x="0" y="0"/>
        <a:chExt cx="22702520" cy="11694795"/>
      </a:xfrm>
    </dsp:grpSpPr>
    <dsp:sp modelId="{F3596884-C09F-4C70-900E-D61864BED5F1}">
      <dsp:nvSpPr>
        <dsp:cNvPr id="5" name="Block Arc 4"/>
        <dsp:cNvSpPr/>
      </dsp:nvSpPr>
      <dsp:spPr bwMode="white">
        <a:xfrm>
          <a:off x="6272784" y="1004676"/>
          <a:ext cx="10156951" cy="10156951"/>
        </a:xfrm>
        <a:prstGeom prst="blockArc">
          <a:avLst>
            <a:gd name="adj1" fmla="val 16199999"/>
            <a:gd name="adj2" fmla="val 19285714"/>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8DF47A08-A8B1-4DF3-8468-39380F2025DD}">
      <dsp:nvSpPr>
        <dsp:cNvPr id="15" name="Block Arc 14"/>
        <dsp:cNvSpPr/>
      </dsp:nvSpPr>
      <dsp:spPr bwMode="white">
        <a:xfrm>
          <a:off x="6272784" y="1004676"/>
          <a:ext cx="10156951" cy="10156951"/>
        </a:xfrm>
        <a:prstGeom prst="blockArc">
          <a:avLst>
            <a:gd name="adj1" fmla="val 19285714"/>
            <a:gd name="adj2" fmla="val 771428"/>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15715456-3418-4DF0-AF3A-DA59307B110D}">
      <dsp:nvSpPr>
        <dsp:cNvPr id="7" name="Block Arc 6"/>
        <dsp:cNvSpPr/>
      </dsp:nvSpPr>
      <dsp:spPr bwMode="white">
        <a:xfrm>
          <a:off x="6272784" y="1004676"/>
          <a:ext cx="10156951" cy="10156951"/>
        </a:xfrm>
        <a:prstGeom prst="blockArc">
          <a:avLst>
            <a:gd name="adj1" fmla="val 771428"/>
            <a:gd name="adj2" fmla="val 3857142"/>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EBDCA107-8C73-4044-AC95-50DA28B759A8}">
      <dsp:nvSpPr>
        <dsp:cNvPr id="9" name="Block Arc 8"/>
        <dsp:cNvSpPr/>
      </dsp:nvSpPr>
      <dsp:spPr bwMode="white">
        <a:xfrm>
          <a:off x="6272784" y="1004676"/>
          <a:ext cx="10156951" cy="10156951"/>
        </a:xfrm>
        <a:prstGeom prst="blockArc">
          <a:avLst>
            <a:gd name="adj1" fmla="val 3857142"/>
            <a:gd name="adj2" fmla="val 6942857"/>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C5817C24-1999-4B04-A69F-E8895BFC3519}">
      <dsp:nvSpPr>
        <dsp:cNvPr id="13" name="Block Arc 12"/>
        <dsp:cNvSpPr/>
      </dsp:nvSpPr>
      <dsp:spPr bwMode="white">
        <a:xfrm>
          <a:off x="6272784" y="1004676"/>
          <a:ext cx="10156951" cy="10156951"/>
        </a:xfrm>
        <a:prstGeom prst="blockArc">
          <a:avLst>
            <a:gd name="adj1" fmla="val 6942857"/>
            <a:gd name="adj2" fmla="val 10028571"/>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B5FF6E04-452A-4146-97F4-3BC94EB5BB87}">
      <dsp:nvSpPr>
        <dsp:cNvPr id="11" name="Block Arc 10"/>
        <dsp:cNvSpPr/>
      </dsp:nvSpPr>
      <dsp:spPr bwMode="white">
        <a:xfrm>
          <a:off x="6272784" y="1004676"/>
          <a:ext cx="10156951" cy="10156951"/>
        </a:xfrm>
        <a:prstGeom prst="blockArc">
          <a:avLst>
            <a:gd name="adj1" fmla="val 10028571"/>
            <a:gd name="adj2" fmla="val 13114285"/>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035E9774-02F9-4143-9C5A-05EDF35B13A0}">
      <dsp:nvSpPr>
        <dsp:cNvPr id="17" name="Block Arc 16"/>
        <dsp:cNvSpPr/>
      </dsp:nvSpPr>
      <dsp:spPr bwMode="white">
        <a:xfrm>
          <a:off x="6272784" y="1004676"/>
          <a:ext cx="10156951" cy="10156951"/>
        </a:xfrm>
        <a:prstGeom prst="blockArc">
          <a:avLst>
            <a:gd name="adj1" fmla="val 13114285"/>
            <a:gd name="adj2" fmla="val 16199999"/>
            <a:gd name="adj3" fmla="val 3331"/>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272784" y="1004676"/>
        <a:ext cx="10156951" cy="10156951"/>
      </dsp:txXfrm>
    </dsp:sp>
    <dsp:sp modelId="{BADECBB5-37EA-4668-8A2F-BD2C2902F22A}">
      <dsp:nvSpPr>
        <dsp:cNvPr id="3" name="Oval 2"/>
        <dsp:cNvSpPr/>
      </dsp:nvSpPr>
      <dsp:spPr bwMode="white">
        <a:xfrm>
          <a:off x="9462771" y="4194663"/>
          <a:ext cx="3776977" cy="3776977"/>
        </a:xfrm>
        <a:prstGeom prst="ellipse">
          <a:avLst/>
        </a:prstGeom>
        <a:solidFill>
          <a:srgbClr val="3AA757"/>
        </a:solidFill>
        <a:ln>
          <a:solidFill>
            <a:schemeClr val="tx1"/>
          </a:solidFill>
        </a:ln>
      </dsp:spPr>
      <dsp:style>
        <a:lnRef idx="2">
          <a:schemeClr val="lt1"/>
        </a:lnRef>
        <a:fillRef idx="1">
          <a:schemeClr val="accent1"/>
        </a:fillRef>
        <a:effectRef idx="0">
          <a:scrgbClr r="0" g="0" b="0"/>
        </a:effectRef>
        <a:fontRef idx="minor">
          <a:schemeClr val="lt1"/>
        </a:fontRef>
      </dsp:style>
      <dsp:txBody>
        <a:bodyPr vert="horz" wrap="square" lIns="71120" tIns="71120" rIns="71120" bIns="71120" anchor="ctr"/>
        <a:lstStyle>
          <a:lvl1pPr algn="ctr">
            <a:defRPr sz="5600"/>
          </a:lvl1pPr>
          <a:lvl2pPr marL="285750" indent="-285750" algn="ctr">
            <a:defRPr sz="4300"/>
          </a:lvl2pPr>
          <a:lvl3pPr marL="571500" indent="-285750" algn="ctr">
            <a:defRPr sz="4300"/>
          </a:lvl3pPr>
          <a:lvl4pPr marL="857250" indent="-285750" algn="ctr">
            <a:defRPr sz="4300"/>
          </a:lvl4pPr>
          <a:lvl5pPr marL="1143000" indent="-285750" algn="ctr">
            <a:defRPr sz="4300"/>
          </a:lvl5pPr>
          <a:lvl6pPr marL="1428750" indent="-285750" algn="ctr">
            <a:defRPr sz="4300"/>
          </a:lvl6pPr>
          <a:lvl7pPr marL="1714500" indent="-285750" algn="ctr">
            <a:defRPr sz="4300"/>
          </a:lvl7pPr>
          <a:lvl8pPr marL="2000250" indent="-285750" algn="ctr">
            <a:defRPr sz="4300"/>
          </a:lvl8pPr>
          <a:lvl9pPr marL="2286000" indent="-285750" algn="ctr">
            <a:defRPr sz="4300"/>
          </a:lvl9pPr>
        </a:lstStyle>
        <a:p>
          <a:pPr lvl="0">
            <a:lnSpc>
              <a:spcPct val="100000"/>
            </a:lnSpc>
            <a:spcBef>
              <a:spcPct val="0"/>
            </a:spcBef>
            <a:spcAft>
              <a:spcPct val="35000"/>
            </a:spcAft>
          </a:pPr>
          <a:r>
            <a:rPr lang="en-US"/>
            <a:t>Content</a:t>
          </a:r>
          <a:endParaRPr lang="en-US"/>
        </a:p>
      </dsp:txBody>
      <dsp:txXfrm>
        <a:off x="9462771" y="4194663"/>
        <a:ext cx="3776977" cy="3776977"/>
      </dsp:txXfrm>
    </dsp:sp>
    <dsp:sp modelId="{C2E7DEFD-0505-42BF-AE13-B6483BF86572}">
      <dsp:nvSpPr>
        <dsp:cNvPr id="4" name="Oval 3"/>
        <dsp:cNvSpPr/>
      </dsp:nvSpPr>
      <dsp:spPr bwMode="white">
        <a:xfrm>
          <a:off x="10029318" y="0"/>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vert="horz" wrap="square"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Pointers</a:t>
          </a:r>
          <a:endParaRPr lang="en-US"/>
        </a:p>
      </dsp:txBody>
      <dsp:txXfrm>
        <a:off x="10029318" y="0"/>
        <a:ext cx="2643884" cy="2643884"/>
      </dsp:txXfrm>
    </dsp:sp>
    <dsp:sp modelId="{41C529DC-CA70-4491-A8A8-EBB089A8D8F7}">
      <dsp:nvSpPr>
        <dsp:cNvPr id="14" name="Oval 13"/>
        <dsp:cNvSpPr/>
      </dsp:nvSpPr>
      <dsp:spPr bwMode="white">
        <a:xfrm>
          <a:off x="13751781" y="1792644"/>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vert="horz" wrap="square"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Operations on pointers</a:t>
          </a:r>
          <a:endParaRPr lang="en-US"/>
        </a:p>
      </dsp:txBody>
      <dsp:txXfrm>
        <a:off x="13751781" y="1792644"/>
        <a:ext cx="2643884" cy="2643884"/>
      </dsp:txXfrm>
    </dsp:sp>
    <dsp:sp modelId="{44F31994-0027-4DC3-B39E-FEE01FB1A852}">
      <dsp:nvSpPr>
        <dsp:cNvPr id="6" name="Oval 5"/>
        <dsp:cNvSpPr/>
      </dsp:nvSpPr>
      <dsp:spPr bwMode="white">
        <a:xfrm>
          <a:off x="14671154" y="5820678"/>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vert="horz" wrap="square" lIns="40640" tIns="40640" rIns="40640" bIns="406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sz="3200"/>
            <a:t>Pass arguments by values</a:t>
          </a:r>
          <a:endParaRPr lang="en-US" sz="3200"/>
        </a:p>
      </dsp:txBody>
      <dsp:txXfrm>
        <a:off x="14671154" y="5820678"/>
        <a:ext cx="2643884" cy="2643884"/>
      </dsp:txXfrm>
    </dsp:sp>
    <dsp:sp modelId="{0DA4B7DF-BD6B-46E8-940A-69050C019BB3}">
      <dsp:nvSpPr>
        <dsp:cNvPr id="8" name="Oval 7"/>
        <dsp:cNvSpPr/>
      </dsp:nvSpPr>
      <dsp:spPr bwMode="white">
        <a:xfrm>
          <a:off x="12095129" y="9050911"/>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vert="horz" wrap="square"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Pass by references</a:t>
          </a:r>
          <a:endParaRPr lang="en-US"/>
        </a:p>
      </dsp:txBody>
      <dsp:txXfrm>
        <a:off x="12095129" y="9050911"/>
        <a:ext cx="2643884" cy="2643884"/>
      </dsp:txXfrm>
    </dsp:sp>
    <dsp:sp modelId="{EF0099BA-6EC0-48A4-916E-910ACFB962E2}">
      <dsp:nvSpPr>
        <dsp:cNvPr id="12" name="Oval 11"/>
        <dsp:cNvSpPr/>
      </dsp:nvSpPr>
      <dsp:spPr bwMode="white">
        <a:xfrm>
          <a:off x="7963507" y="9050911"/>
          <a:ext cx="2643884" cy="2643884"/>
        </a:xfrm>
        <a:prstGeom prst="ellipse">
          <a:avLst/>
        </a:prstGeom>
      </dsp:spPr>
      <dsp:style>
        <a:lnRef idx="2">
          <a:schemeClr val="accent4"/>
        </a:lnRef>
        <a:fillRef idx="1">
          <a:schemeClr val="lt1"/>
        </a:fillRef>
        <a:effectRef idx="0">
          <a:schemeClr val="accent4"/>
        </a:effectRef>
        <a:fontRef idx="minor">
          <a:schemeClr val="dk1"/>
        </a:fontRef>
      </dsp:style>
      <dsp:txBody>
        <a:bodyPr vert="horz" wrap="square"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Pass memory addresses</a:t>
          </a:r>
          <a:endParaRPr lang="en-US"/>
        </a:p>
      </dsp:txBody>
      <dsp:txXfrm>
        <a:off x="7963507" y="9050911"/>
        <a:ext cx="2643884" cy="2643884"/>
      </dsp:txXfrm>
    </dsp:sp>
    <dsp:sp modelId="{F539A410-44AA-4A02-9F1B-997DD2B71E87}">
      <dsp:nvSpPr>
        <dsp:cNvPr id="10" name="Oval 9"/>
        <dsp:cNvSpPr/>
      </dsp:nvSpPr>
      <dsp:spPr bwMode="white">
        <a:xfrm>
          <a:off x="5387482" y="5820678"/>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vert="horz" wrap="square"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t>Pointers to functions</a:t>
          </a:r>
          <a:endParaRPr lang="en-US"/>
        </a:p>
      </dsp:txBody>
      <dsp:txXfrm>
        <a:off x="5387482" y="5820678"/>
        <a:ext cx="2643884" cy="2643884"/>
      </dsp:txXfrm>
    </dsp:sp>
    <dsp:sp modelId="{7C79C358-0D0E-4FE7-99D7-4F1BBDC6F69E}">
      <dsp:nvSpPr>
        <dsp:cNvPr id="16" name="Oval 15"/>
        <dsp:cNvSpPr/>
      </dsp:nvSpPr>
      <dsp:spPr bwMode="white">
        <a:xfrm>
          <a:off x="6306855" y="1792644"/>
          <a:ext cx="2643884" cy="2643884"/>
        </a:xfrm>
        <a:prstGeom prst="ellipse">
          <a:avLst/>
        </a:prstGeom>
        <a:solidFill>
          <a:srgbClr val="00B050"/>
        </a:solidFill>
      </dsp:spPr>
      <dsp:style>
        <a:lnRef idx="2">
          <a:schemeClr val="lt1"/>
        </a:lnRef>
        <a:fillRef idx="1">
          <a:schemeClr val="accent1"/>
        </a:fillRef>
        <a:effectRef idx="0">
          <a:scrgbClr r="0" g="0" b="0"/>
        </a:effectRef>
        <a:fontRef idx="minor">
          <a:schemeClr val="lt1"/>
        </a:fontRef>
      </dsp:style>
      <dsp:txBody>
        <a:bodyPr lIns="35560" tIns="35560" rIns="35560" bIns="3556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buNone/>
          </a:pPr>
          <a:r>
            <a:rPr lang="en-US"/>
            <a:t>Pointer to pointer</a:t>
          </a:r>
          <a:endParaRPr lang="en-US"/>
        </a:p>
      </dsp:txBody>
      <dsp:txXfrm>
        <a:off x="6306855" y="1792644"/>
        <a:ext cx="2643884" cy="264388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8000"/>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5bc445820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1" name="Google Shape;111;g25bc445820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445d6d87af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5d6d87af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bd4ac5bf46_0_46: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0" name="Google Shape;190;gbd4ac5bf46_0_4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bd4ac5bf46_0_5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7" name="Google Shape;197;gbd4ac5bf46_0_5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bd4ac5bf46_0_69: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4" name="Google Shape;204;gbd4ac5bf46_0_6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bd4ac5bf46_0_75: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1" name="Google Shape;211;gbd4ac5bf46_0_75: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bd4ac5bf46_0_81: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8" name="Google Shape;218;gbd4ac5bf46_0_8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42e4655570_1_24: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5" name="Google Shape;225;g42e4655570_1_2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bfb9d2ae0d_0_27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fb9d2ae0d_0_27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42e4655570_1_11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9" name="Google Shape;239;g42e4655570_1_11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bfb9d2ae0d_0_347: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bfb9d2ae0d_0_347: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5bc445820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1" name="Google Shape;111;g25bc445820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23: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2" name="Google Shape;262;p2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bd4ac5bf46_0_93: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8" name="Google Shape;268;gbd4ac5bf46_0_9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bd4ac5bf46_0_97: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4" name="Google Shape;274;gbd4ac5bf46_0_97: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bd4ac5bf46_0_101: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0" name="Google Shape;280;gbd4ac5bf46_0_10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be9d044a90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e9d044a90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bfb9d2ae0d_0_54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fb9d2ae0d_0_546: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be9d044a90_0_39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be9d044a90_0_391: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bfb9d2ae0d_0_59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fb9d2ae0d_0_599: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bfb9d2ae0d_0_63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fb9d2ae0d_0_634: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bfb9d2ae0d_0_68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bfb9d2ae0d_0_681: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23: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2" name="Google Shape;262;p23: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bfb9d2ae0d_0_65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bfb9d2ae0d_0_65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bfb9d2ae0d_0_73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fb9d2ae0d_0_73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bfb9d2ae0d_0_736: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bfb9d2ae0d_0_736: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4" name="Shape 564"/>
        <p:cNvGrpSpPr/>
        <p:nvPr/>
      </p:nvGrpSpPr>
      <p:grpSpPr>
        <a:xfrm>
          <a:off x="0" y="0"/>
          <a:ext cx="0" cy="0"/>
          <a:chOff x="0" y="0"/>
          <a:chExt cx="0" cy="0"/>
        </a:xfrm>
      </p:grpSpPr>
      <p:sp>
        <p:nvSpPr>
          <p:cNvPr id="565" name="Google Shape;565;gbfb9d2ae0d_0_865: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fb9d2ae0d_0_865: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3" name="Shape 613"/>
        <p:cNvGrpSpPr/>
        <p:nvPr/>
      </p:nvGrpSpPr>
      <p:grpSpPr>
        <a:xfrm>
          <a:off x="0" y="0"/>
          <a:ext cx="0" cy="0"/>
          <a:chOff x="0" y="0"/>
          <a:chExt cx="0" cy="0"/>
        </a:xfrm>
      </p:grpSpPr>
      <p:sp>
        <p:nvSpPr>
          <p:cNvPr id="614" name="Google Shape;614;gbfb9d2ae0d_0_95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fb9d2ae0d_0_954: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2" name="Shape 662"/>
        <p:cNvGrpSpPr/>
        <p:nvPr/>
      </p:nvGrpSpPr>
      <p:grpSpPr>
        <a:xfrm>
          <a:off x="0" y="0"/>
          <a:ext cx="0" cy="0"/>
          <a:chOff x="0" y="0"/>
          <a:chExt cx="0" cy="0"/>
        </a:xfrm>
      </p:grpSpPr>
      <p:sp>
        <p:nvSpPr>
          <p:cNvPr id="663" name="Google Shape;663;gbfb9d2ae0d_0_100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bfb9d2ae0d_0_100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3" name="Shape 763"/>
        <p:cNvGrpSpPr/>
        <p:nvPr/>
      </p:nvGrpSpPr>
      <p:grpSpPr>
        <a:xfrm>
          <a:off x="0" y="0"/>
          <a:ext cx="0" cy="0"/>
          <a:chOff x="0" y="0"/>
          <a:chExt cx="0" cy="0"/>
        </a:xfrm>
      </p:grpSpPr>
      <p:sp>
        <p:nvSpPr>
          <p:cNvPr id="764" name="Google Shape;764;gbfb9d2ae0d_0_110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bfb9d2ae0d_0_110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0" name="Shape 860"/>
        <p:cNvGrpSpPr/>
        <p:nvPr/>
      </p:nvGrpSpPr>
      <p:grpSpPr>
        <a:xfrm>
          <a:off x="0" y="0"/>
          <a:ext cx="0" cy="0"/>
          <a:chOff x="0" y="0"/>
          <a:chExt cx="0" cy="0"/>
        </a:xfrm>
      </p:grpSpPr>
      <p:sp>
        <p:nvSpPr>
          <p:cNvPr id="861" name="Google Shape;861;gbfb9d2ae0d_0_119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bfb9d2ae0d_0_1198: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8" name="Shape 958"/>
        <p:cNvGrpSpPr/>
        <p:nvPr/>
      </p:nvGrpSpPr>
      <p:grpSpPr>
        <a:xfrm>
          <a:off x="0" y="0"/>
          <a:ext cx="0" cy="0"/>
          <a:chOff x="0" y="0"/>
          <a:chExt cx="0" cy="0"/>
        </a:xfrm>
      </p:grpSpPr>
      <p:sp>
        <p:nvSpPr>
          <p:cNvPr id="959" name="Google Shape;959;gbfb9d2ae0d_0_1295: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bfb9d2ae0d_0_1295: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4" name="Shape 1004"/>
        <p:cNvGrpSpPr/>
        <p:nvPr/>
      </p:nvGrpSpPr>
      <p:grpSpPr>
        <a:xfrm>
          <a:off x="0" y="0"/>
          <a:ext cx="0" cy="0"/>
          <a:chOff x="0" y="0"/>
          <a:chExt cx="0" cy="0"/>
        </a:xfrm>
      </p:grpSpPr>
      <p:sp>
        <p:nvSpPr>
          <p:cNvPr id="1005" name="Google Shape;1005;gbfb9d2ae0d_0_134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bfb9d2ae0d_0_134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42e4655570_1_4: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42e4655570_1_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6" name="Shape 1096"/>
        <p:cNvGrpSpPr/>
        <p:nvPr/>
      </p:nvGrpSpPr>
      <p:grpSpPr>
        <a:xfrm>
          <a:off x="0" y="0"/>
          <a:ext cx="0" cy="0"/>
          <a:chOff x="0" y="0"/>
          <a:chExt cx="0" cy="0"/>
        </a:xfrm>
      </p:grpSpPr>
      <p:sp>
        <p:nvSpPr>
          <p:cNvPr id="1097" name="Google Shape;1097;gbfb9d2ae0d_0_1431: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bfb9d2ae0d_0_1431: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4" name="Shape 1104"/>
        <p:cNvGrpSpPr/>
        <p:nvPr/>
      </p:nvGrpSpPr>
      <p:grpSpPr>
        <a:xfrm>
          <a:off x="0" y="0"/>
          <a:ext cx="0" cy="0"/>
          <a:chOff x="0" y="0"/>
          <a:chExt cx="0" cy="0"/>
        </a:xfrm>
      </p:grpSpPr>
      <p:sp>
        <p:nvSpPr>
          <p:cNvPr id="1105" name="Google Shape;1105;gbfb9d2ae0d_0_1438: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bfb9d2ae0d_0_1438: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bd4ac5bf46_0_34: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0" name="Google Shape;150;gbd4ac5bf46_0_34: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bd4ac5bf46_0_22: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7" name="Google Shape;157;gbd4ac5bf46_0_22: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445d6d87af_0_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5d6d87af_0_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42e4655570_1_19: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1" name="Google Shape;171;g42e4655570_1_19: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bd4ac5bf46_0_40:notes"/>
          <p:cNvSpPr txBox="1"/>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8" name="Google Shape;178;gbd4ac5bf46_0_40:notes"/>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 name="Shape 9"/>
        <p:cNvGrpSpPr/>
        <p:nvPr/>
      </p:nvGrpSpPr>
      <p:grpSpPr>
        <a:xfrm>
          <a:off x="0" y="0"/>
          <a:ext cx="0" cy="0"/>
          <a:chOff x="0" y="0"/>
          <a:chExt cx="0" cy="0"/>
        </a:xfrm>
      </p:grpSpPr>
      <p:sp>
        <p:nvSpPr>
          <p:cNvPr id="10" name="Google Shape;10;p2"/>
          <p:cNvSpPr txBox="1"/>
          <p:nvPr>
            <p:ph type="sldNum" idx="12"/>
          </p:nvPr>
        </p:nvSpPr>
        <p:spPr>
          <a:xfrm>
            <a:off x="22593221" y="12435245"/>
            <a:ext cx="1463100" cy="1049700"/>
          </a:xfrm>
          <a:prstGeom prst="rect">
            <a:avLst/>
          </a:prstGeom>
        </p:spPr>
        <p:txBody>
          <a:bodyPr spcFirstLastPara="1" wrap="square" lIns="243800" tIns="243800" rIns="243800" bIns="2438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stretch>
            <a:fillRect/>
          </a:stretch>
        </a:blipFill>
        <a:effectLst/>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0" name="Google Shape;50;p11"/>
          <p:cNvSpPr txBox="1"/>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title - Yellow">
  <p:cSld name="Title, Subtitle, &amp; Bullets_2_1_1">
    <p:bg>
      <p:bgPr>
        <a:blipFill>
          <a:blip r:embed="rId2"/>
          <a:stretch>
            <a:fillRect/>
          </a:stretch>
        </a:blipFill>
        <a:effectLst/>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
        <p:nvSpPr>
          <p:cNvPr id="56" name="Google Shape;56;p12"/>
          <p:cNvSpPr txBox="1"/>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de">
  <p:cSld name="Quote_2">
    <p:bg>
      <p:bgPr>
        <a:blipFill>
          <a:blip r:embed="rId2"/>
          <a:stretch>
            <a:fillRect/>
          </a:stretch>
        </a:blipFill>
        <a:effectLst/>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stretch>
            <a:fillRect/>
          </a:stretch>
        </a:blipFill>
        <a:effectLst/>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2" name="Google Shape;62;p14"/>
          <p:cNvSpPr txBox="1"/>
          <p:nvPr>
            <p:ph type="subTitle" idx="1"/>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type="body" idx="2"/>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stretch>
            <a:fillRect/>
          </a:stretch>
        </a:blipFill>
        <a:effectLst/>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67" name="Google Shape;67;p15"/>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stretch>
            <a:fillRect/>
          </a:stretch>
        </a:blipFill>
        <a:effectLst/>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stretch>
            <a:fillRect/>
          </a:stretch>
        </a:blipFill>
        <a:effectLst/>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stretch>
            <a:fillRect/>
          </a:stretch>
        </a:blipFill>
        <a:effectLst/>
      </p:bgPr>
    </p:bg>
    <p:spTree>
      <p:nvGrpSpPr>
        <p:cNvPr id="79" name="Shape 79"/>
        <p:cNvGrpSpPr/>
        <p:nvPr/>
      </p:nvGrpSpPr>
      <p:grpSpPr>
        <a:xfrm>
          <a:off x="0" y="0"/>
          <a:ext cx="0" cy="0"/>
          <a:chOff x="0" y="0"/>
          <a:chExt cx="0" cy="0"/>
        </a:xfrm>
      </p:grpSpPr>
      <p:sp>
        <p:nvSpPr>
          <p:cNvPr id="80" name="Google Shape;80;p18"/>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stretch>
            <a:fillRect/>
          </a:stretch>
        </a:blipFill>
        <a:effectLst/>
      </p:bgPr>
    </p:bg>
    <p:spTree>
      <p:nvGrpSpPr>
        <p:cNvPr id="83" name="Shape 83"/>
        <p:cNvGrpSpPr/>
        <p:nvPr/>
      </p:nvGrpSpPr>
      <p:grpSpPr>
        <a:xfrm>
          <a:off x="0" y="0"/>
          <a:ext cx="0" cy="0"/>
          <a:chOff x="0" y="0"/>
          <a:chExt cx="0" cy="0"/>
        </a:xfrm>
      </p:grpSpPr>
      <p:sp>
        <p:nvSpPr>
          <p:cNvPr id="84" name="Google Shape;84;p19"/>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stretch>
            <a:fillRect/>
          </a:stretch>
        </a:blipFill>
        <a:effectLst/>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Green">
  <p:cSld name="Title, Subtitle, &amp; Bullets_1_1">
    <p:bg>
      <p:bgPr>
        <a:blipFill>
          <a:blip r:embed="rId2"/>
          <a:stretch>
            <a:fillRect/>
          </a:stretch>
        </a:blipFill>
        <a:effectLst/>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lide Style 02 - Yellow">
  <p:cSld name="Title, Subtitle, &amp; Bullets_1_2_1_1_1_1">
    <p:bg>
      <p:bgPr>
        <a:blipFill>
          <a:blip r:embed="rId2"/>
          <a:stretch>
            <a:fillRect/>
          </a:stretch>
        </a:blipFill>
        <a:effectLst/>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type="body" idx="1"/>
          </p:nvPr>
        </p:nvSpPr>
        <p:spPr>
          <a:xfrm>
            <a:off x="1203350" y="4079650"/>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type="subTitle" idx="2"/>
          </p:nvPr>
        </p:nvSpPr>
        <p:spPr>
          <a:xfrm>
            <a:off x="10956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uote - Blue">
  <p:cSld name="Quote_3">
    <p:bg>
      <p:bgPr>
        <a:blipFill>
          <a:blip r:embed="rId2"/>
          <a:stretch>
            <a:fillRect/>
          </a:stretch>
        </a:blipFill>
        <a:effectLst/>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stretch>
            <a:fillRect/>
          </a:stretch>
        </a:blipFill>
        <a:effectLst/>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 Green">
  <p:cSld name="Quote_3_1_1">
    <p:bg>
      <p:bgPr>
        <a:blipFill>
          <a:blip r:embed="rId2"/>
          <a:stretch>
            <a:fillRect/>
          </a:stretch>
        </a:blipFill>
        <a:effectLst/>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 Red">
  <p:cSld name="Quote_3_1_1_1">
    <p:bg>
      <p:bgPr>
        <a:blipFill>
          <a:blip r:embed="rId2"/>
          <a:stretch>
            <a:fillRect/>
          </a:stretch>
        </a:blipFill>
        <a:effectLst/>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type="subTitle" idx="1"/>
          </p:nvPr>
        </p:nvSpPr>
        <p:spPr>
          <a:xfrm>
            <a:off x="5068350" y="9657450"/>
            <a:ext cx="148587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stretch>
            <a:fillRect/>
          </a:stretch>
        </a:blipFill>
        <a:effectLst/>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stretch>
            <a:fillRect/>
          </a:stretch>
        </a:blipFill>
        <a:effectLst/>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type="subTitle" idx="1"/>
          </p:nvPr>
        </p:nvSpPr>
        <p:spPr>
          <a:xfrm>
            <a:off x="5929600" y="8096125"/>
            <a:ext cx="10548300" cy="2005800"/>
          </a:xfrm>
          <a:prstGeom prst="rect">
            <a:avLst/>
          </a:prstGeom>
        </p:spPr>
        <p:txBody>
          <a:bodyPr spcFirstLastPara="1" wrap="square" lIns="91425" tIns="91425" rIns="91425" bIns="91425" anchor="t" anchorCtr="0">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type="subTitle" idx="2"/>
          </p:nvPr>
        </p:nvSpPr>
        <p:spPr>
          <a:xfrm>
            <a:off x="2663900" y="6090325"/>
            <a:ext cx="105483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stretch>
            <a:fillRect/>
          </a:stretch>
        </a:blipFill>
        <a:effectLst/>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29" name="Google Shape;29;p7"/>
          <p:cNvSpPr txBox="1"/>
          <p:nvPr>
            <p:ph type="body" idx="1"/>
          </p:nvPr>
        </p:nvSpPr>
        <p:spPr>
          <a:xfrm>
            <a:off x="1203350" y="3095025"/>
            <a:ext cx="21906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type="subTitle" idx="2"/>
          </p:nvPr>
        </p:nvSpPr>
        <p:spPr>
          <a:xfrm>
            <a:off x="1127150" y="3035275"/>
            <a:ext cx="22014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stretch>
            <a:fillRect/>
          </a:stretch>
        </a:blipFill>
        <a:effectLst/>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solidFill>
                <a:schemeClr val="dk2"/>
              </a:solidFill>
              <a:latin typeface="Helvetica Neue"/>
              <a:ea typeface="Helvetica Neue"/>
              <a:cs typeface="Helvetica Neue"/>
              <a:sym typeface="Helvetica Neue"/>
            </a:endParaRPr>
          </a:p>
        </p:txBody>
      </p:sp>
      <p:sp>
        <p:nvSpPr>
          <p:cNvPr id="34" name="Google Shape;34;p8"/>
          <p:cNvSpPr txBox="1"/>
          <p:nvPr>
            <p:ph type="body" idx="1"/>
          </p:nvPr>
        </p:nvSpPr>
        <p:spPr>
          <a:xfrm>
            <a:off x="1203350" y="4249150"/>
            <a:ext cx="88350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type="subTitle" idx="2"/>
          </p:nvPr>
        </p:nvSpPr>
        <p:spPr>
          <a:xfrm>
            <a:off x="1127150" y="3035275"/>
            <a:ext cx="8835000" cy="13665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stretch>
            <a:fillRect/>
          </a:stretch>
        </a:blipFill>
        <a:effectLst/>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type="subTitle" idx="1"/>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type="body" idx="2"/>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stretch>
            <a:fillRect/>
          </a:stretch>
        </a:blipFill>
        <a:effectLst/>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spcFirstLastPara="1" wrap="square" lIns="91425" tIns="91425" rIns="91425" bIns="91425" anchor="t" anchorCtr="0">
            <a:noAutofit/>
          </a:bodyPr>
          <a:lstStyle/>
          <a:p>
            <a:pPr marL="635000" lvl="0" indent="-222250" algn="l" rtl="0">
              <a:spcBef>
                <a:spcPts val="5900"/>
              </a:spcBef>
              <a:spcAft>
                <a:spcPts val="0"/>
              </a:spcAft>
              <a:buNone/>
            </a:pPr>
            <a:endParaRPr sz="5200">
              <a:latin typeface="Helvetica Neue"/>
              <a:ea typeface="Helvetica Neue"/>
              <a:cs typeface="Helvetica Neue"/>
              <a:sym typeface="Helvetica Neue"/>
            </a:endParaRPr>
          </a:p>
        </p:txBody>
      </p:sp>
      <p:sp>
        <p:nvSpPr>
          <p:cNvPr id="45" name="Google Shape;45;p10"/>
          <p:cNvSpPr txBox="1"/>
          <p:nvPr>
            <p:ph type="body" idx="1"/>
          </p:nvPr>
        </p:nvSpPr>
        <p:spPr>
          <a:xfrm>
            <a:off x="2477575" y="6102575"/>
            <a:ext cx="15843300" cy="6407100"/>
          </a:xfrm>
          <a:prstGeom prst="rect">
            <a:avLst/>
          </a:prstGeom>
        </p:spPr>
        <p:txBody>
          <a:bodyPr spcFirstLastPara="1" wrap="square" lIns="91425" tIns="91425" rIns="91425" bIns="91425" anchor="t" anchorCtr="0">
            <a:spAutoFit/>
          </a:bodyPr>
          <a:lstStyle>
            <a:lvl1pPr marL="457200" lvl="0"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marL="914400" lvl="1" indent="-533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marL="1371600" lvl="2"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marL="1828800" lvl="3" indent="-4572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marL="2286000" lvl="4"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marL="2743200" lvl="5"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marL="3200400" lvl="6"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marL="3657600" lvl="7"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marL="4114800" lvl="8" indent="-4191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spcFirstLastPara="1" wrap="square" lIns="243800" tIns="243800" rIns="243800" bIns="243800" anchor="t" anchorCtr="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type="subTitle" idx="2"/>
          </p:nvPr>
        </p:nvSpPr>
        <p:spPr>
          <a:xfrm>
            <a:off x="2477575" y="4888700"/>
            <a:ext cx="17061900" cy="2005800"/>
          </a:xfrm>
          <a:prstGeom prst="rect">
            <a:avLst/>
          </a:prstGeom>
        </p:spPr>
        <p:txBody>
          <a:bodyPr spcFirstLastPara="1" wrap="square" lIns="91425" tIns="91425" rIns="91425" bIns="91425" anchor="t" anchorCtr="0">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rmAutofit/>
          </a:bodyPr>
          <a:lstStyle>
            <a:lvl1pPr lvl="0" algn="r" rtl="0">
              <a:buNone/>
              <a:defRPr sz="2700">
                <a:solidFill>
                  <a:schemeClr val="dk2"/>
                </a:solidFill>
              </a:defRPr>
            </a:lvl1pPr>
            <a:lvl2pPr lvl="1" algn="r" rtl="0">
              <a:buNone/>
              <a:defRPr sz="2700">
                <a:solidFill>
                  <a:schemeClr val="dk2"/>
                </a:solidFill>
              </a:defRPr>
            </a:lvl2pPr>
            <a:lvl3pPr lvl="2" algn="r" rtl="0">
              <a:buNone/>
              <a:defRPr sz="2700">
                <a:solidFill>
                  <a:schemeClr val="dk2"/>
                </a:solidFill>
              </a:defRPr>
            </a:lvl3pPr>
            <a:lvl4pPr lvl="3" algn="r" rtl="0">
              <a:buNone/>
              <a:defRPr sz="2700">
                <a:solidFill>
                  <a:schemeClr val="dk2"/>
                </a:solidFill>
              </a:defRPr>
            </a:lvl4pPr>
            <a:lvl5pPr lvl="4" algn="r" rtl="0">
              <a:buNone/>
              <a:defRPr sz="2700">
                <a:solidFill>
                  <a:schemeClr val="dk2"/>
                </a:solidFill>
              </a:defRPr>
            </a:lvl5pPr>
            <a:lvl6pPr lvl="5" algn="r" rtl="0">
              <a:buNone/>
              <a:defRPr sz="2700">
                <a:solidFill>
                  <a:schemeClr val="dk2"/>
                </a:solidFill>
              </a:defRPr>
            </a:lvl6pPr>
            <a:lvl7pPr lvl="6" algn="r" rtl="0">
              <a:buNone/>
              <a:defRPr sz="2700">
                <a:solidFill>
                  <a:schemeClr val="dk2"/>
                </a:solidFill>
              </a:defRPr>
            </a:lvl7pPr>
            <a:lvl8pPr lvl="7" algn="r" rtl="0">
              <a:buNone/>
              <a:defRPr sz="2700">
                <a:solidFill>
                  <a:schemeClr val="dk2"/>
                </a:solidFill>
              </a:defRPr>
            </a:lvl8pPr>
            <a:lvl9pPr lvl="8" algn="r" rtl="0">
              <a:buNone/>
              <a:defRPr sz="27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
        <p:nvSpPr>
          <p:cNvPr id="8" name="Google Shape;8;p1"/>
          <p:cNvSpPr txBox="1"/>
          <p:nvPr>
            <p:ph type="body" idx="1"/>
          </p:nvPr>
        </p:nvSpPr>
        <p:spPr>
          <a:xfrm>
            <a:off x="1203350" y="3095025"/>
            <a:ext cx="21906300" cy="6407100"/>
          </a:xfrm>
          <a:prstGeom prst="rect">
            <a:avLst/>
          </a:prstGeom>
          <a:noFill/>
          <a:ln>
            <a:noFill/>
          </a:ln>
        </p:spPr>
        <p:txBody>
          <a:bodyPr spcFirstLastPara="1" wrap="square" lIns="91425" tIns="91425" rIns="91425" bIns="91425" anchor="t" anchorCtr="0">
            <a:spAutoFit/>
          </a:bodyPr>
          <a:lstStyle>
            <a:lvl1pPr marL="457200" lvl="0"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marL="914400" lvl="1" indent="-533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marL="1371600" lvl="2"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marL="1828800" lvl="3" indent="-4572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marL="2286000" lvl="4"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marL="2743200" lvl="5"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marL="3200400" lvl="6"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marL="3657600" lvl="7"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marL="4114800" lvl="8" indent="-4191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4" Type="http://schemas.openxmlformats.org/officeDocument/2006/relationships/notesSlide" Target="../notesSlides/notesSlide39.xml"/><Relationship Id="rId43" Type="http://schemas.openxmlformats.org/officeDocument/2006/relationships/slideLayout" Target="../slideLayouts/slideLayout1.xml"/><Relationship Id="rId42" Type="http://schemas.openxmlformats.org/officeDocument/2006/relationships/image" Target="../media/image73.png"/><Relationship Id="rId41" Type="http://schemas.openxmlformats.org/officeDocument/2006/relationships/image" Target="../media/image72.png"/><Relationship Id="rId40" Type="http://schemas.openxmlformats.org/officeDocument/2006/relationships/image" Target="../media/image71.png"/><Relationship Id="rId4" Type="http://schemas.openxmlformats.org/officeDocument/2006/relationships/image" Target="../media/image35.png"/><Relationship Id="rId39" Type="http://schemas.openxmlformats.org/officeDocument/2006/relationships/image" Target="../media/image70.png"/><Relationship Id="rId38" Type="http://schemas.openxmlformats.org/officeDocument/2006/relationships/image" Target="../media/image69.png"/><Relationship Id="rId37" Type="http://schemas.openxmlformats.org/officeDocument/2006/relationships/image" Target="../media/image68.png"/><Relationship Id="rId36" Type="http://schemas.openxmlformats.org/officeDocument/2006/relationships/image" Target="../media/image67.png"/><Relationship Id="rId35" Type="http://schemas.openxmlformats.org/officeDocument/2006/relationships/image" Target="../media/image66.png"/><Relationship Id="rId34" Type="http://schemas.openxmlformats.org/officeDocument/2006/relationships/image" Target="../media/image65.png"/><Relationship Id="rId33" Type="http://schemas.openxmlformats.org/officeDocument/2006/relationships/image" Target="../media/image64.png"/><Relationship Id="rId32" Type="http://schemas.openxmlformats.org/officeDocument/2006/relationships/image" Target="../media/image63.png"/><Relationship Id="rId31" Type="http://schemas.openxmlformats.org/officeDocument/2006/relationships/image" Target="../media/image62.png"/><Relationship Id="rId30" Type="http://schemas.openxmlformats.org/officeDocument/2006/relationships/image" Target="../media/image61.png"/><Relationship Id="rId3" Type="http://schemas.openxmlformats.org/officeDocument/2006/relationships/image" Target="../media/image34.png"/><Relationship Id="rId29" Type="http://schemas.openxmlformats.org/officeDocument/2006/relationships/image" Target="../media/image60.png"/><Relationship Id="rId28" Type="http://schemas.openxmlformats.org/officeDocument/2006/relationships/image" Target="../media/image59.png"/><Relationship Id="rId27" Type="http://schemas.openxmlformats.org/officeDocument/2006/relationships/image" Target="../media/image58.png"/><Relationship Id="rId26" Type="http://schemas.openxmlformats.org/officeDocument/2006/relationships/image" Target="../media/image57.png"/><Relationship Id="rId25" Type="http://schemas.openxmlformats.org/officeDocument/2006/relationships/image" Target="../media/image56.png"/><Relationship Id="rId24" Type="http://schemas.openxmlformats.org/officeDocument/2006/relationships/image" Target="../media/image55.png"/><Relationship Id="rId23" Type="http://schemas.openxmlformats.org/officeDocument/2006/relationships/image" Target="../media/image54.png"/><Relationship Id="rId22" Type="http://schemas.openxmlformats.org/officeDocument/2006/relationships/image" Target="../media/image53.png"/><Relationship Id="rId21" Type="http://schemas.openxmlformats.org/officeDocument/2006/relationships/image" Target="../media/image52.png"/><Relationship Id="rId20" Type="http://schemas.openxmlformats.org/officeDocument/2006/relationships/image" Target="../media/image51.png"/><Relationship Id="rId2" Type="http://schemas.openxmlformats.org/officeDocument/2006/relationships/image" Target="../media/image33.png"/><Relationship Id="rId19" Type="http://schemas.openxmlformats.org/officeDocument/2006/relationships/image" Target="../media/image50.png"/><Relationship Id="rId18" Type="http://schemas.openxmlformats.org/officeDocument/2006/relationships/image" Target="../media/image49.png"/><Relationship Id="rId17" Type="http://schemas.openxmlformats.org/officeDocument/2006/relationships/image" Target="../media/image48.png"/><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4" name="Google Shape;114;p26"/>
          <p:cNvSpPr txBox="1"/>
          <p:nvPr>
            <p:ph type="title"/>
          </p:nvPr>
        </p:nvSpPr>
        <p:spPr>
          <a:xfrm>
            <a:off x="2427925" y="4513800"/>
            <a:ext cx="14310600" cy="202501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latin typeface="+mj-lt"/>
                <a:cs typeface="+mj-lt"/>
              </a:rPr>
              <a:t>Pointers in C</a:t>
            </a:r>
            <a:endParaRPr lang="en-US">
              <a:latin typeface="+mj-lt"/>
              <a:cs typeface="+mj-lt"/>
            </a:endParaRPr>
          </a:p>
        </p:txBody>
      </p:sp>
      <p:sp>
        <p:nvSpPr>
          <p:cNvPr id="115" name="Google Shape;115;p26"/>
          <p:cNvSpPr txBox="1"/>
          <p:nvPr>
            <p:ph type="subTitle" idx="1"/>
          </p:nvPr>
        </p:nvSpPr>
        <p:spPr>
          <a:xfrm>
            <a:off x="2772380" y="7593840"/>
            <a:ext cx="10548300" cy="79692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By Ahmed and Pavl</a:t>
            </a:r>
            <a:endParaRPr lang="en-US"/>
          </a:p>
        </p:txBody>
      </p:sp>
      <p:sp>
        <p:nvSpPr>
          <p:cNvPr id="116" name="Google Shape;116;p26"/>
          <p:cNvSpPr txBox="1"/>
          <p:nvPr>
            <p:ph type="subTitle" idx="2"/>
          </p:nvPr>
        </p:nvSpPr>
        <p:spPr>
          <a:xfrm>
            <a:off x="2663900" y="6090325"/>
            <a:ext cx="10548300" cy="92011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A concise introduction to pointers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6"/>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pPr marL="0" marR="0" lvl="0" indent="0" algn="l" rtl="0">
              <a:lnSpc>
                <a:spcPct val="181000"/>
              </a:lnSpc>
              <a:spcBef>
                <a:spcPts val="0"/>
              </a:spcBef>
              <a:spcAft>
                <a:spcPts val="0"/>
              </a:spcAft>
              <a:buClr>
                <a:srgbClr val="09BCD3"/>
              </a:buClr>
              <a:buFont typeface="Roboto Mono"/>
              <a:buNone/>
            </a:pPr>
            <a:r>
              <a:rPr lang="en-US" sz="3000" b="0" i="0" u="none" strike="noStrike" cap="none">
                <a:solidFill>
                  <a:srgbClr val="09BCD3"/>
                </a:solidFill>
                <a:latin typeface="Roboto Mono"/>
                <a:ea typeface="Roboto Mono"/>
                <a:cs typeface="Roboto Mono"/>
                <a:sym typeface="Roboto Mono"/>
              </a:rPr>
              <a:t>protected void</a:t>
            </a:r>
            <a:r>
              <a:rPr lang="en-US" sz="3000" b="0" i="0" u="none" strike="noStrike" cap="none">
                <a:solidFill>
                  <a:srgbClr val="FFFFFF"/>
                </a:solidFill>
                <a:latin typeface="Roboto Mono"/>
                <a:ea typeface="Roboto Mono"/>
                <a:cs typeface="Roboto Mono"/>
                <a:sym typeface="Roboto Mono"/>
              </a:rPr>
              <a:t> onTryUpdate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reason</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throws</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8A65"/>
                </a:solidFill>
                <a:latin typeface="Roboto Mono"/>
                <a:ea typeface="Roboto Mono"/>
                <a:cs typeface="Roboto Mono"/>
                <a:sym typeface="Roboto Mono"/>
              </a:rPr>
              <a:t>RetryException</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AAAAA"/>
                </a:solidFill>
                <a:latin typeface="Roboto Mono"/>
                <a:ea typeface="Roboto Mono"/>
                <a:cs typeface="Roboto Mono"/>
                <a:sym typeface="Roboto Mono"/>
              </a:rPr>
              <a:t>// Do some awesome stuff</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09BCD3"/>
                </a:solidFill>
                <a:latin typeface="Roboto Mono"/>
                <a:ea typeface="Roboto Mono"/>
                <a:cs typeface="Roboto Mono"/>
                <a:sym typeface="Roboto Mono"/>
              </a:rPr>
              <a:t>int</a:t>
            </a:r>
            <a:r>
              <a:rPr lang="en-US" sz="3000" b="0" i="0" u="none" strike="noStrike" cap="none">
                <a:solidFill>
                  <a:srgbClr val="FFFFFF"/>
                </a:solidFill>
                <a:latin typeface="Roboto Mono"/>
                <a:ea typeface="Roboto Mono"/>
                <a:cs typeface="Roboto Mono"/>
                <a:sym typeface="Roboto Mono"/>
              </a:rPr>
              <a:t> foo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4B401"/>
                </a:solidFill>
                <a:latin typeface="Roboto Mono"/>
                <a:ea typeface="Roboto Mono"/>
                <a:cs typeface="Roboto Mono"/>
                <a:sym typeface="Roboto Mono"/>
              </a:rPr>
              <a:t>15</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publishArtwork</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Artwork.Builder</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title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name</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image_url</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viewIntent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09BCD3"/>
                </a:solidFill>
                <a:latin typeface="Roboto Mono"/>
                <a:ea typeface="Roboto Mono"/>
                <a:cs typeface="Roboto Mono"/>
                <a:sym typeface="Roboto Mono"/>
              </a:rPr>
              <a:t>new</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Intent</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ACTION_VIEW</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FFAD98"/>
                </a:solidFill>
                <a:latin typeface="Roboto Mono"/>
                <a:ea typeface="Roboto Mono"/>
                <a:cs typeface="Roboto Mono"/>
                <a:sym typeface="Roboto Mono"/>
              </a:rPr>
              <a:t>Uri</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parse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68E1A6"/>
                </a:solidFill>
                <a:latin typeface="Roboto Mono"/>
                <a:ea typeface="Roboto Mono"/>
                <a:cs typeface="Roboto Mono"/>
                <a:sym typeface="Roboto Mono"/>
              </a:rPr>
              <a:t>“http://500px.com/photo/"</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photo</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id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build</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81000"/>
              </a:lnSpc>
              <a:spcBef>
                <a:spcPts val="0"/>
              </a:spcBef>
              <a:spcAft>
                <a:spcPts val="0"/>
              </a:spcAft>
              <a:buClr>
                <a:srgbClr val="FFFFFF"/>
              </a:buClr>
              <a:buFont typeface="Roboto Mono"/>
              <a:buNone/>
            </a:pPr>
            <a:r>
              <a:rPr lang="en-US" sz="3000" b="0" i="0" u="none" strike="noStrike" cap="none">
                <a:solidFill>
                  <a:srgbClr val="FFFFFF"/>
                </a:solidFill>
                <a:latin typeface="Roboto Mono"/>
                <a:ea typeface="Roboto Mono"/>
                <a:cs typeface="Roboto Mono"/>
                <a:sym typeface="Roboto Mono"/>
              </a:rPr>
              <a:t>    scheduleUpdate</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AD98"/>
                </a:solidFill>
                <a:latin typeface="Roboto Mono"/>
                <a:ea typeface="Roboto Mono"/>
                <a:cs typeface="Roboto Mono"/>
                <a:sym typeface="Roboto Mono"/>
              </a:rPr>
              <a:t>System</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currentTimeMillis</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a:t>
            </a:r>
            <a:r>
              <a:rPr lang="en-US" sz="3000" b="0" i="0" u="none" strike="noStrike" cap="none">
                <a:solidFill>
                  <a:srgbClr val="A3A3A3"/>
                </a:solidFill>
                <a:latin typeface="Roboto Mono"/>
                <a:ea typeface="Roboto Mono"/>
                <a:cs typeface="Roboto Mono"/>
                <a:sym typeface="Roboto Mono"/>
              </a:rPr>
              <a:t>+</a:t>
            </a:r>
            <a:r>
              <a:rPr lang="en-US" sz="3000" b="0" i="0" u="none" strike="noStrike" cap="none">
                <a:solidFill>
                  <a:srgbClr val="FFFFFF"/>
                </a:solidFill>
                <a:latin typeface="Roboto Mono"/>
                <a:ea typeface="Roboto Mono"/>
                <a:cs typeface="Roboto Mono"/>
                <a:sym typeface="Roboto Mono"/>
              </a:rPr>
              <a:t> ROTATE_TIME_MILLIS</a:t>
            </a:r>
            <a:r>
              <a:rPr lang="en-US" sz="3000" b="0" i="0" u="none" strike="noStrike" cap="none">
                <a:solidFill>
                  <a:srgbClr val="A3A3A3"/>
                </a:solidFill>
                <a:latin typeface="Roboto Mono"/>
                <a:ea typeface="Roboto Mono"/>
                <a:cs typeface="Roboto Mono"/>
                <a:sym typeface="Roboto Mono"/>
              </a:rPr>
              <a:t>);</a:t>
            </a:r>
            <a:endParaRPr sz="3000" b="1" i="0" u="none" strike="noStrike" cap="none">
              <a:solidFill>
                <a:srgbClr val="000000"/>
              </a:solidFill>
              <a:latin typeface="Times"/>
              <a:ea typeface="Times"/>
              <a:cs typeface="Times"/>
              <a:sym typeface="Times"/>
            </a:endParaRPr>
          </a:p>
          <a:p>
            <a:pPr marL="0" marR="0" lvl="0" indent="0" algn="l" rtl="0">
              <a:lnSpc>
                <a:spcPct val="179000"/>
              </a:lnSpc>
              <a:spcBef>
                <a:spcPts val="0"/>
              </a:spcBef>
              <a:spcAft>
                <a:spcPts val="0"/>
              </a:spcAft>
              <a:buClr>
                <a:srgbClr val="A3A3A3"/>
              </a:buClr>
              <a:buFont typeface="Roboto Mono"/>
              <a:buNone/>
            </a:pPr>
            <a:r>
              <a:rPr lang="en-US" sz="3000" b="0" i="0" u="none" strike="noStrike" cap="none">
                <a:solidFill>
                  <a:srgbClr val="A3A3A3"/>
                </a:solidFill>
                <a:latin typeface="Roboto Mono"/>
                <a:ea typeface="Roboto Mono"/>
                <a:cs typeface="Roboto Mono"/>
                <a:sym typeface="Roboto Mono"/>
              </a:rPr>
              <a:t>}</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
        <p:nvSpPr>
          <p:cNvPr id="193" name="Google Shape;193;p37"/>
          <p:cNvSpPr txBox="1"/>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230" lvl="0" indent="-674370" algn="l" rtl="0">
              <a:spcBef>
                <a:spcPts val="0"/>
              </a:spcBef>
              <a:spcAft>
                <a:spcPts val="0"/>
              </a:spcAft>
              <a:buClr>
                <a:schemeClr val="dk2"/>
              </a:buClr>
              <a:buSzPts val="6224"/>
              <a:buChar char="•"/>
            </a:pPr>
            <a:r>
              <a:rPr lang="en-US" sz="4905"/>
              <a:t>Lorem ipsum dolor sit amet, consectetur adipiscing elit. </a:t>
            </a:r>
            <a:endParaRPr sz="4435"/>
          </a:p>
          <a:p>
            <a:pPr marL="697230" lvl="0" indent="-674370" algn="l" rtl="0">
              <a:spcBef>
                <a:spcPts val="0"/>
              </a:spcBef>
              <a:spcAft>
                <a:spcPts val="0"/>
              </a:spcAft>
              <a:buClr>
                <a:schemeClr val="dk2"/>
              </a:buClr>
              <a:buSzPts val="6224"/>
              <a:buChar char="•"/>
            </a:pPr>
            <a:r>
              <a:rPr lang="en-US" sz="4905"/>
              <a:t>Vestibulum gravida placerat dictum. Sed sagittis accumsan dolor ut malesuada. </a:t>
            </a:r>
            <a:endParaRPr sz="4435"/>
          </a:p>
          <a:p>
            <a:pPr marL="697230" lvl="0" indent="-674370" algn="l" rtl="0">
              <a:spcBef>
                <a:spcPts val="0"/>
              </a:spcBef>
              <a:spcAft>
                <a:spcPts val="0"/>
              </a:spcAft>
              <a:buClr>
                <a:schemeClr val="dk2"/>
              </a:buClr>
              <a:buSzPts val="6224"/>
              <a:buChar char="•"/>
            </a:pPr>
            <a:r>
              <a:rPr lang="en-US" sz="4905"/>
              <a:t>Duis sit amet placerat quam. Donec eget eros egestas nunc venenatis suscipit at at felis. </a:t>
            </a:r>
            <a:endParaRPr sz="4435"/>
          </a:p>
          <a:p>
            <a:pPr marL="0" lvl="0" indent="0" algn="l" rtl="0">
              <a:spcBef>
                <a:spcPts val="0"/>
              </a:spcBef>
              <a:spcAft>
                <a:spcPts val="0"/>
              </a:spcAft>
              <a:buNone/>
            </a:pPr>
          </a:p>
        </p:txBody>
      </p:sp>
      <p:sp>
        <p:nvSpPr>
          <p:cNvPr id="194" name="Google Shape;194;p37"/>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38"/>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
        <p:nvSpPr>
          <p:cNvPr id="200" name="Google Shape;200;p38"/>
          <p:cNvSpPr txBox="1"/>
          <p:nvPr>
            <p:ph type="body" idx="1"/>
          </p:nvPr>
        </p:nvSpPr>
        <p:spPr>
          <a:xfrm>
            <a:off x="1203350" y="4079650"/>
            <a:ext cx="21906300" cy="5331600"/>
          </a:xfrm>
          <a:prstGeom prst="rect">
            <a:avLst/>
          </a:prstGeom>
        </p:spPr>
        <p:txBody>
          <a:bodyPr spcFirstLastPara="1" wrap="square" lIns="91425" tIns="91425" rIns="91425" bIns="91425" anchor="t" anchorCtr="0">
            <a:spAutoFit/>
          </a:bodyPr>
          <a:lstStyle/>
          <a:p>
            <a:pPr marL="697230" lvl="0" indent="-674370" algn="l" rtl="0">
              <a:spcBef>
                <a:spcPts val="0"/>
              </a:spcBef>
              <a:spcAft>
                <a:spcPts val="0"/>
              </a:spcAft>
              <a:buClr>
                <a:schemeClr val="dk2"/>
              </a:buClr>
              <a:buSzPts val="6224"/>
              <a:buChar char="•"/>
            </a:pPr>
            <a:r>
              <a:rPr lang="en-US" sz="4905"/>
              <a:t>Lorem ipsum dolor sit amet, consectetur adipiscing elit. </a:t>
            </a:r>
            <a:endParaRPr sz="4435"/>
          </a:p>
          <a:p>
            <a:pPr marL="697230" lvl="0" indent="-674370" algn="l" rtl="0">
              <a:spcBef>
                <a:spcPts val="0"/>
              </a:spcBef>
              <a:spcAft>
                <a:spcPts val="0"/>
              </a:spcAft>
              <a:buClr>
                <a:schemeClr val="dk2"/>
              </a:buClr>
              <a:buSzPts val="6224"/>
              <a:buChar char="•"/>
            </a:pPr>
            <a:r>
              <a:rPr lang="en-US" sz="4905"/>
              <a:t>Vestibulum gravida placerat dictum. Sed sagittis accumsan dolor ut malesuada. </a:t>
            </a:r>
            <a:endParaRPr sz="4435"/>
          </a:p>
          <a:p>
            <a:pPr marL="697230" lvl="0" indent="-674370" algn="l" rtl="0">
              <a:spcBef>
                <a:spcPts val="0"/>
              </a:spcBef>
              <a:spcAft>
                <a:spcPts val="0"/>
              </a:spcAft>
              <a:buClr>
                <a:schemeClr val="dk2"/>
              </a:buClr>
              <a:buSzPts val="6224"/>
              <a:buChar char="•"/>
            </a:pPr>
            <a:r>
              <a:rPr lang="en-US" sz="4905"/>
              <a:t>Duis sit amet placerat quam. Donec eget eros egestas nunc venenatis suscipit at at felis. </a:t>
            </a:r>
            <a:endParaRPr sz="4435"/>
          </a:p>
          <a:p>
            <a:pPr marL="0" lvl="0" indent="0" algn="l" rtl="0">
              <a:spcBef>
                <a:spcPts val="0"/>
              </a:spcBef>
              <a:spcAft>
                <a:spcPts val="0"/>
              </a:spcAft>
              <a:buNone/>
            </a:pPr>
          </a:p>
        </p:txBody>
      </p:sp>
      <p:sp>
        <p:nvSpPr>
          <p:cNvPr id="201" name="Google Shape;201;p38"/>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39"/>
          <p:cNvSpPr txBox="1"/>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lang="en-US"/>
          </a:p>
        </p:txBody>
      </p:sp>
      <p:sp>
        <p:nvSpPr>
          <p:cNvPr id="207" name="Google Shape;207;p39"/>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
        <p:nvSpPr>
          <p:cNvPr id="208" name="Google Shape;208;p39"/>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Headline</a:t>
            </a:r>
            <a:endParaRPr lang="en-US"/>
          </a:p>
        </p:txBody>
      </p:sp>
      <p:sp>
        <p:nvSpPr>
          <p:cNvPr id="214" name="Google Shape;214;p40"/>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
        <p:nvSpPr>
          <p:cNvPr id="215" name="Google Shape;215;p40"/>
          <p:cNvSpPr txBox="1"/>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Headline</a:t>
            </a:r>
            <a:endParaRPr lang="en-US"/>
          </a:p>
        </p:txBody>
      </p:sp>
      <p:sp>
        <p:nvSpPr>
          <p:cNvPr id="221" name="Google Shape;221;p41"/>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
        <p:nvSpPr>
          <p:cNvPr id="222" name="Google Shape;222;p41"/>
          <p:cNvSpPr txBox="1"/>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42"/>
          <p:cNvSpPr txBox="1"/>
          <p:nvPr>
            <p:ph type="title"/>
          </p:nvPr>
        </p:nvSpPr>
        <p:spPr>
          <a:xfrm>
            <a:off x="893050" y="1290125"/>
            <a:ext cx="219561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Headline</a:t>
            </a:r>
            <a:endParaRPr lang="en-US"/>
          </a:p>
        </p:txBody>
      </p:sp>
      <p:sp>
        <p:nvSpPr>
          <p:cNvPr id="228" name="Google Shape;228;p42"/>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
        <p:nvSpPr>
          <p:cNvPr id="229" name="Google Shape;229;p42"/>
          <p:cNvSpPr txBox="1"/>
          <p:nvPr>
            <p:ph type="body" idx="1"/>
          </p:nvPr>
        </p:nvSpPr>
        <p:spPr>
          <a:xfrm>
            <a:off x="1149500" y="4079650"/>
            <a:ext cx="21906300" cy="3147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Lorem ipsum dolor sit amet, consectetur adipiscing elit. Vestibulum gravida placerat dictum. Sed sagittis accumsan dolor ut malesuada. Duis sit amet placerat quam. Donec eget eros egestas nunc venenatis suscipit at at felis. Duis sit amet placerat quam.</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43"/>
          <p:cNvSpPr txBox="1"/>
          <p:nvPr>
            <p:ph type="body" idx="1"/>
          </p:nvPr>
        </p:nvSpPr>
        <p:spPr>
          <a:xfrm>
            <a:off x="1203350" y="4249150"/>
            <a:ext cx="21906300" cy="4590900"/>
          </a:xfrm>
          <a:prstGeom prst="rect">
            <a:avLst/>
          </a:prstGeom>
        </p:spPr>
        <p:txBody>
          <a:bodyPr spcFirstLastPara="1" wrap="square" lIns="91425" tIns="91425" rIns="91425" bIns="91425" anchor="t" anchorCtr="0">
            <a:spAutoFit/>
          </a:bodyPr>
          <a:lstStyle/>
          <a:p>
            <a:pPr marL="697230" lvl="0" indent="-674370" algn="l" rtl="0">
              <a:lnSpc>
                <a:spcPct val="100000"/>
              </a:lnSpc>
              <a:spcBef>
                <a:spcPts val="0"/>
              </a:spcBef>
              <a:spcAft>
                <a:spcPts val="0"/>
              </a:spcAft>
              <a:buClr>
                <a:srgbClr val="676C72"/>
              </a:buClr>
              <a:buSzPts val="6224"/>
              <a:buChar char="•"/>
            </a:pPr>
            <a:r>
              <a:rPr lang="en-US" sz="4905">
                <a:solidFill>
                  <a:srgbClr val="676C72"/>
                </a:solidFill>
              </a:rPr>
              <a:t>Lorem ipsum dolor sit amet, consectetur adipiscing elit. </a:t>
            </a:r>
            <a:endParaRPr sz="4435">
              <a:solidFill>
                <a:srgbClr val="676C72"/>
              </a:solidFill>
            </a:endParaRPr>
          </a:p>
          <a:p>
            <a:pPr marL="697230" lvl="0" indent="-674370" algn="l" rtl="0">
              <a:lnSpc>
                <a:spcPct val="100000"/>
              </a:lnSpc>
              <a:spcBef>
                <a:spcPts val="0"/>
              </a:spcBef>
              <a:spcAft>
                <a:spcPts val="0"/>
              </a:spcAft>
              <a:buClr>
                <a:srgbClr val="676C72"/>
              </a:buClr>
              <a:buSzPts val="6224"/>
              <a:buChar char="•"/>
            </a:pPr>
            <a:r>
              <a:rPr lang="en-US" sz="4905">
                <a:solidFill>
                  <a:srgbClr val="676C72"/>
                </a:solidFill>
              </a:rPr>
              <a:t>Vestibulum gravida placerat dictum. Sed sagittis accumsan dolor ut malesuada. </a:t>
            </a:r>
            <a:endParaRPr sz="4435">
              <a:solidFill>
                <a:srgbClr val="676C72"/>
              </a:solidFill>
            </a:endParaRPr>
          </a:p>
          <a:p>
            <a:pPr marL="697230" lvl="0" indent="-674370" algn="l" rtl="0">
              <a:lnSpc>
                <a:spcPct val="100000"/>
              </a:lnSpc>
              <a:spcBef>
                <a:spcPts val="0"/>
              </a:spcBef>
              <a:spcAft>
                <a:spcPts val="0"/>
              </a:spcAft>
              <a:buClr>
                <a:srgbClr val="676C72"/>
              </a:buClr>
              <a:buSzPts val="6224"/>
              <a:buChar char="•"/>
            </a:pPr>
            <a:r>
              <a:rPr lang="en-US" sz="4905">
                <a:solidFill>
                  <a:srgbClr val="676C72"/>
                </a:solidFill>
              </a:rPr>
              <a:t>Duis sit amet placerat quam. Donec eget eros egestas nunc venenatis suscipit at at felis. </a:t>
            </a:r>
            <a:endParaRPr>
              <a:solidFill>
                <a:srgbClr val="676C72"/>
              </a:solidFill>
            </a:endParaRPr>
          </a:p>
        </p:txBody>
      </p:sp>
      <p:sp>
        <p:nvSpPr>
          <p:cNvPr id="235" name="Google Shape;235;p43"/>
          <p:cNvSpPr txBox="1"/>
          <p:nvPr>
            <p:ph type="subTitle" idx="2"/>
          </p:nvPr>
        </p:nvSpPr>
        <p:spPr>
          <a:xfrm>
            <a:off x="11271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
        <p:nvSpPr>
          <p:cNvPr id="236" name="Google Shape;236;p43"/>
          <p:cNvSpPr txBox="1"/>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pic>
        <p:nvPicPr>
          <p:cNvPr id="241" name="Google Shape;241;p44"/>
          <p:cNvPicPr preferRelativeResize="0"/>
          <p:nvPr/>
        </p:nvPicPr>
        <p:blipFill rotWithShape="1">
          <a:blip r:embed="rId1"/>
          <a:srcRect r="33656" b="1322"/>
          <a:stretch>
            <a:fillRect/>
          </a:stretch>
        </p:blipFill>
        <p:spPr>
          <a:xfrm>
            <a:off x="12251050" y="76075"/>
            <a:ext cx="12132951" cy="13535224"/>
          </a:xfrm>
          <a:prstGeom prst="rect">
            <a:avLst/>
          </a:prstGeom>
          <a:noFill/>
          <a:ln>
            <a:noFill/>
          </a:ln>
        </p:spPr>
      </p:pic>
      <p:sp>
        <p:nvSpPr>
          <p:cNvPr id="242" name="Google Shape;242;p44"/>
          <p:cNvSpPr txBox="1"/>
          <p:nvPr>
            <p:ph type="body" idx="1"/>
          </p:nvPr>
        </p:nvSpPr>
        <p:spPr>
          <a:xfrm>
            <a:off x="1127150" y="4249150"/>
            <a:ext cx="9808800" cy="55143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a:t>
            </a:r>
            <a:endParaRPr sz="4300">
              <a:solidFill>
                <a:srgbClr val="676C72"/>
              </a:solidFill>
            </a:endParaRPr>
          </a:p>
          <a:p>
            <a:pPr marL="0" lvl="0" indent="0" algn="l" rtl="0">
              <a:lnSpc>
                <a:spcPct val="100000"/>
              </a:lnSpc>
              <a:spcBef>
                <a:spcPts val="0"/>
              </a:spcBef>
              <a:spcAft>
                <a:spcPts val="0"/>
              </a:spcAft>
              <a:buNone/>
            </a:pPr>
            <a:endParaRPr sz="4300">
              <a:solidFill>
                <a:srgbClr val="676C72"/>
              </a:solidFill>
            </a:endParaRPr>
          </a:p>
          <a:p>
            <a:pPr marL="697230" lvl="0" indent="-598170" algn="l" rtl="0">
              <a:lnSpc>
                <a:spcPct val="100000"/>
              </a:lnSpc>
              <a:spcBef>
                <a:spcPts val="0"/>
              </a:spcBef>
              <a:spcAft>
                <a:spcPts val="0"/>
              </a:spcAft>
              <a:buClr>
                <a:srgbClr val="676C72"/>
              </a:buClr>
              <a:buSzPts val="5024"/>
              <a:buChar char="•"/>
            </a:pPr>
            <a:r>
              <a:rPr lang="en-US" sz="3705">
                <a:solidFill>
                  <a:srgbClr val="676C72"/>
                </a:solidFill>
              </a:rPr>
              <a:t>Lorem ipsum dolor sit amet, consectetur adipiscing elit. </a:t>
            </a:r>
            <a:endParaRPr sz="3235">
              <a:solidFill>
                <a:srgbClr val="676C72"/>
              </a:solidFill>
            </a:endParaRPr>
          </a:p>
          <a:p>
            <a:pPr marL="697230" lvl="0" indent="-598170" algn="l" rtl="0">
              <a:lnSpc>
                <a:spcPct val="100000"/>
              </a:lnSpc>
              <a:spcBef>
                <a:spcPts val="0"/>
              </a:spcBef>
              <a:spcAft>
                <a:spcPts val="0"/>
              </a:spcAft>
              <a:buClr>
                <a:srgbClr val="676C72"/>
              </a:buClr>
              <a:buSzPts val="5024"/>
              <a:buChar char="•"/>
            </a:pPr>
            <a:r>
              <a:rPr lang="en-US" sz="3705">
                <a:solidFill>
                  <a:srgbClr val="676C72"/>
                </a:solidFill>
              </a:rPr>
              <a:t>Vestibulum gravida placerat dictum. Sed sagittis accumsan dolor ut malesuada. </a:t>
            </a:r>
            <a:endParaRPr sz="4900"/>
          </a:p>
        </p:txBody>
      </p:sp>
      <p:sp>
        <p:nvSpPr>
          <p:cNvPr id="243" name="Google Shape;243;p44"/>
          <p:cNvSpPr txBox="1"/>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
        <p:nvSpPr>
          <p:cNvPr id="244" name="Google Shape;244;p44"/>
          <p:cNvSpPr txBox="1"/>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45"/>
          <p:cNvSpPr/>
          <p:nvPr/>
        </p:nvSpPr>
        <p:spPr>
          <a:xfrm>
            <a:off x="5034650" y="8329850"/>
            <a:ext cx="5160600" cy="275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Open Sans Light"/>
              <a:buNone/>
            </a:pPr>
            <a:r>
              <a:rPr lang="en-US" sz="3000" b="0" i="0" u="none" strike="noStrike" cap="none">
                <a:solidFill>
                  <a:srgbClr val="676C72"/>
                </a:solidFill>
                <a:latin typeface="Open Sans Light"/>
                <a:ea typeface="Open Sans Light"/>
                <a:cs typeface="Open Sans Light"/>
                <a:sym typeface="Open Sans Light"/>
              </a:rPr>
              <a:t>Lorem ipsum dolor sit amet, consectetur adipiscing elit. Vestibulum gravida placerat dictum. Sed</a:t>
            </a:r>
            <a:r>
              <a:rPr lang="en-US" sz="3600" b="0" i="0" u="none" strike="noStrike" cap="none">
                <a:solidFill>
                  <a:srgbClr val="676C72"/>
                </a:solidFill>
                <a:latin typeface="Open Sans Light"/>
                <a:ea typeface="Open Sans Light"/>
                <a:cs typeface="Open Sans Light"/>
                <a:sym typeface="Open Sans Light"/>
              </a:rPr>
              <a:t> </a:t>
            </a:r>
            <a:endParaRPr>
              <a:solidFill>
                <a:srgbClr val="676C72"/>
              </a:solidFill>
            </a:endParaRPr>
          </a:p>
        </p:txBody>
      </p:sp>
      <p:pic>
        <p:nvPicPr>
          <p:cNvPr id="250" name="Google Shape;250;p45"/>
          <p:cNvPicPr preferRelativeResize="0"/>
          <p:nvPr/>
        </p:nvPicPr>
        <p:blipFill rotWithShape="1">
          <a:blip r:embed="rId1"/>
          <a:srcRect r="33656" b="1322"/>
          <a:stretch>
            <a:fillRect/>
          </a:stretch>
        </p:blipFill>
        <p:spPr>
          <a:xfrm>
            <a:off x="12251050" y="76075"/>
            <a:ext cx="12132951" cy="13535224"/>
          </a:xfrm>
          <a:prstGeom prst="rect">
            <a:avLst/>
          </a:prstGeom>
          <a:noFill/>
          <a:ln>
            <a:noFill/>
          </a:ln>
        </p:spPr>
      </p:pic>
      <p:sp>
        <p:nvSpPr>
          <p:cNvPr id="251" name="Google Shape;251;p45"/>
          <p:cNvSpPr txBox="1"/>
          <p:nvPr>
            <p:ph type="body" idx="1"/>
          </p:nvPr>
        </p:nvSpPr>
        <p:spPr>
          <a:xfrm>
            <a:off x="1127150" y="4249150"/>
            <a:ext cx="8835000" cy="29265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52" name="Google Shape;252;p45"/>
          <p:cNvSpPr txBox="1"/>
          <p:nvPr>
            <p:ph type="subTitle" idx="2"/>
          </p:nvPr>
        </p:nvSpPr>
        <p:spPr>
          <a:xfrm>
            <a:off x="1127150" y="3035275"/>
            <a:ext cx="8835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grpSp>
        <p:nvGrpSpPr>
          <p:cNvPr id="253" name="Google Shape;253;p45"/>
          <p:cNvGrpSpPr/>
          <p:nvPr/>
        </p:nvGrpSpPr>
        <p:grpSpPr>
          <a:xfrm>
            <a:off x="1279557" y="7907670"/>
            <a:ext cx="2989107" cy="2976300"/>
            <a:chOff x="0" y="0"/>
            <a:chExt cx="2989107" cy="2976300"/>
          </a:xfrm>
        </p:grpSpPr>
        <p:sp>
          <p:nvSpPr>
            <p:cNvPr id="254" name="Google Shape;254;p45"/>
            <p:cNvSpPr/>
            <p:nvPr/>
          </p:nvSpPr>
          <p:spPr>
            <a:xfrm>
              <a:off x="0" y="0"/>
              <a:ext cx="2976300" cy="2976300"/>
            </a:xfrm>
            <a:prstGeom prst="ellipse">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 name="Google Shape;255;p45"/>
            <p:cNvSpPr/>
            <p:nvPr/>
          </p:nvSpPr>
          <p:spPr>
            <a:xfrm>
              <a:off x="1488207" y="53"/>
              <a:ext cx="1500900" cy="2160600"/>
            </a:xfrm>
            <a:custGeom>
              <a:avLst/>
              <a:gdLst/>
              <a:ahLst/>
              <a:cxnLst/>
              <a:rect l="l" t="t" r="r" b="b"/>
              <a:pathLst>
                <a:path w="120000" h="120000" extrusionOk="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56" name="Google Shape;256;p45"/>
            <p:cNvGrpSpPr/>
            <p:nvPr/>
          </p:nvGrpSpPr>
          <p:grpSpPr>
            <a:xfrm>
              <a:off x="401113" y="401116"/>
              <a:ext cx="2174100" cy="2174100"/>
              <a:chOff x="0" y="0"/>
              <a:chExt cx="2174100" cy="2174100"/>
            </a:xfrm>
          </p:grpSpPr>
          <p:sp>
            <p:nvSpPr>
              <p:cNvPr id="257" name="Google Shape;257;p45"/>
              <p:cNvSpPr/>
              <p:nvPr/>
            </p:nvSpPr>
            <p:spPr>
              <a:xfrm>
                <a:off x="0" y="0"/>
                <a:ext cx="2174100" cy="2174100"/>
              </a:xfrm>
              <a:prstGeom prst="ellipse">
                <a:avLst/>
              </a:prstGeom>
              <a:solidFill>
                <a:srgbClr val="FFFFFF"/>
              </a:solidFill>
              <a:ln>
                <a:noFill/>
              </a:ln>
            </p:spPr>
            <p:txBody>
              <a:bodyPr spcFirstLastPara="1" wrap="square" lIns="121925" tIns="121925" rIns="121925" bIns="121925" anchor="ctr" anchorCtr="0">
                <a:noAutofit/>
              </a:bodyPr>
              <a:lstStyle/>
              <a:p>
                <a:pPr marL="0" marR="0" lvl="0" indent="0" algn="ctr"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8" name="Google Shape;258;p45"/>
              <p:cNvSpPr/>
              <p:nvPr/>
            </p:nvSpPr>
            <p:spPr>
              <a:xfrm>
                <a:off x="318400" y="481339"/>
                <a:ext cx="1537500" cy="1211400"/>
              </a:xfrm>
              <a:prstGeom prst="rect">
                <a:avLst/>
              </a:prstGeom>
              <a:no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666666"/>
                  </a:buClr>
                  <a:buFont typeface="Roboto"/>
                  <a:buNone/>
                </a:pPr>
                <a:r>
                  <a:rPr lang="en-US" sz="4800" b="0" i="0" u="none" strike="noStrike" cap="none">
                    <a:solidFill>
                      <a:srgbClr val="666666"/>
                    </a:solidFill>
                    <a:latin typeface="Roboto"/>
                    <a:ea typeface="Roboto"/>
                    <a:cs typeface="Roboto"/>
                    <a:sym typeface="Roboto"/>
                  </a:rPr>
                  <a:t>30</a:t>
                </a:r>
                <a:r>
                  <a:rPr lang="en-US" sz="3700" b="0" i="0" u="none" strike="noStrike" cap="none">
                    <a:solidFill>
                      <a:srgbClr val="666666"/>
                    </a:solidFill>
                    <a:latin typeface="Roboto"/>
                    <a:ea typeface="Roboto"/>
                    <a:cs typeface="Roboto"/>
                    <a:sym typeface="Roboto"/>
                  </a:rPr>
                  <a:t>%</a:t>
                </a:r>
                <a:endParaRPr sz="1300"/>
              </a:p>
            </p:txBody>
          </p:sp>
        </p:grpSp>
      </p:grpSp>
      <p:sp>
        <p:nvSpPr>
          <p:cNvPr id="259" name="Google Shape;259;p45"/>
          <p:cNvSpPr txBox="1"/>
          <p:nvPr>
            <p:ph type="title"/>
          </p:nvPr>
        </p:nvSpPr>
        <p:spPr>
          <a:xfrm>
            <a:off x="970400" y="1290125"/>
            <a:ext cx="9387600" cy="19260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Headline</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graphicFrame>
        <p:nvGraphicFramePr>
          <p:cNvPr id="4" name="Diagram 3"/>
          <p:cNvGraphicFramePr/>
          <p:nvPr/>
        </p:nvGraphicFramePr>
        <p:xfrm>
          <a:off x="781050" y="1089025"/>
          <a:ext cx="22702520" cy="1169479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a:t>Anytime I’m involved with anything that’s well-received, it’s a surprise to me.</a:t>
            </a:r>
            <a:endParaRPr lang="en-US"/>
          </a:p>
        </p:txBody>
      </p:sp>
      <p:sp>
        <p:nvSpPr>
          <p:cNvPr id="265" name="Google Shape;265;p46"/>
          <p:cNvSpPr txBox="1"/>
          <p:nvPr>
            <p:ph type="subTitle" idx="1"/>
          </p:nvPr>
        </p:nvSpPr>
        <p:spPr>
          <a:xfrm>
            <a:off x="4862950" y="78086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Clr>
                <a:srgbClr val="1A73E8"/>
              </a:buClr>
              <a:buSzPts val="4800"/>
              <a:buChar char="-"/>
            </a:pPr>
            <a:r>
              <a:rPr lang="en-US"/>
              <a:t>Larry David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endParaRPr lang="en-US"/>
          </a:p>
        </p:txBody>
      </p:sp>
      <p:sp>
        <p:nvSpPr>
          <p:cNvPr id="271" name="Google Shape;271;p47"/>
          <p:cNvSpPr txBox="1"/>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endParaRPr lang="en-US"/>
          </a:p>
        </p:txBody>
      </p:sp>
      <p:sp>
        <p:nvSpPr>
          <p:cNvPr id="277" name="Google Shape;277;p48"/>
          <p:cNvSpPr txBox="1"/>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4831575" y="4041275"/>
            <a:ext cx="14571300" cy="3955800"/>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SzPts val="1100"/>
              <a:buFont typeface="Arial" panose="020B0604020202020204"/>
              <a:buNone/>
            </a:pPr>
            <a:r>
              <a:rPr lang="en-US"/>
              <a:t>Anytime I’m involved with anything that’s well-received, it’s a surprise to me.</a:t>
            </a:r>
            <a:endParaRPr lang="en-US"/>
          </a:p>
        </p:txBody>
      </p:sp>
      <p:sp>
        <p:nvSpPr>
          <p:cNvPr id="283" name="Google Shape;283;p49"/>
          <p:cNvSpPr txBox="1"/>
          <p:nvPr>
            <p:ph type="subTitle" idx="1"/>
          </p:nvPr>
        </p:nvSpPr>
        <p:spPr>
          <a:xfrm>
            <a:off x="5068350" y="9657450"/>
            <a:ext cx="14858700" cy="925500"/>
          </a:xfrm>
          <a:prstGeom prst="rect">
            <a:avLst/>
          </a:prstGeom>
        </p:spPr>
        <p:txBody>
          <a:bodyPr spcFirstLastPara="1" wrap="square" lIns="91425" tIns="91425" rIns="91425" bIns="91425" anchor="t" anchorCtr="0">
            <a:spAutoFit/>
          </a:bodyPr>
          <a:lstStyle/>
          <a:p>
            <a:pPr marL="457200" lvl="0" indent="-533400" algn="l" rtl="0">
              <a:spcBef>
                <a:spcPts val="0"/>
              </a:spcBef>
              <a:spcAft>
                <a:spcPts val="0"/>
              </a:spcAft>
              <a:buSzPts val="4800"/>
              <a:buChar char="-"/>
            </a:pPr>
            <a:r>
              <a:rPr lang="en-US"/>
              <a:t>Larry David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2D58"/>
        </a:solidFill>
        <a:effectLst/>
      </p:bgPr>
    </p:bg>
    <p:spTree>
      <p:nvGrpSpPr>
        <p:cNvPr id="287" name="Shape 287"/>
        <p:cNvGrpSpPr/>
        <p:nvPr/>
      </p:nvGrpSpPr>
      <p:grpSpPr>
        <a:xfrm>
          <a:off x="0" y="0"/>
          <a:ext cx="0" cy="0"/>
          <a:chOff x="0" y="0"/>
          <a:chExt cx="0" cy="0"/>
        </a:xfrm>
      </p:grpSpPr>
      <p:sp>
        <p:nvSpPr>
          <p:cNvPr id="288" name="Google Shape;288;p50"/>
          <p:cNvSpPr txBox="1"/>
          <p:nvPr>
            <p:ph type="title" idx="4294967295"/>
          </p:nvPr>
        </p:nvSpPr>
        <p:spPr>
          <a:xfrm>
            <a:off x="5478575" y="5779825"/>
            <a:ext cx="13947000" cy="3454200"/>
          </a:xfrm>
          <a:prstGeom prst="rect">
            <a:avLst/>
          </a:prstGeom>
        </p:spPr>
        <p:txBody>
          <a:bodyPr spcFirstLastPara="1" wrap="square" lIns="243800" tIns="243800" rIns="243800" bIns="243800" anchor="t" anchorCtr="0">
            <a:normAutofit/>
          </a:bodyPr>
          <a:lstStyle/>
          <a:p>
            <a:pPr marL="0" lvl="0" indent="0" algn="ctr" rtl="0">
              <a:spcBef>
                <a:spcPts val="0"/>
              </a:spcBef>
              <a:spcAft>
                <a:spcPts val="0"/>
              </a:spcAft>
              <a:buNone/>
            </a:pPr>
            <a:r>
              <a:rPr lang="en-US">
                <a:solidFill>
                  <a:srgbClr val="FFFFFF"/>
                </a:solidFill>
                <a:latin typeface="Google Sans Medium"/>
                <a:ea typeface="Google Sans Medium"/>
                <a:cs typeface="Google Sans Medium"/>
                <a:sym typeface="Google Sans Medium"/>
              </a:rPr>
              <a:t>Colors, </a:t>
            </a:r>
            <a:r>
              <a:rPr lang="en-US">
                <a:solidFill>
                  <a:srgbClr val="FFFFFF"/>
                </a:solidFill>
                <a:latin typeface="Google Sans Medium"/>
                <a:ea typeface="Google Sans Medium"/>
                <a:cs typeface="Google Sans Medium"/>
                <a:sym typeface="Google Sans Medium"/>
              </a:rPr>
              <a:t>Charts, and Icons</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293" name="Google Shape;293;p51"/>
          <p:cNvSpPr/>
          <p:nvPr/>
        </p:nvSpPr>
        <p:spPr>
          <a:xfrm>
            <a:off x="2286025" y="581900"/>
            <a:ext cx="8164500" cy="14859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4800">
                <a:solidFill>
                  <a:srgbClr val="404040"/>
                </a:solidFill>
                <a:latin typeface="Google Sans"/>
                <a:ea typeface="Google Sans"/>
                <a:cs typeface="Google Sans"/>
                <a:sym typeface="Google Sans"/>
              </a:rPr>
              <a:t>Color</a:t>
            </a:r>
            <a:endParaRPr sz="4800">
              <a:solidFill>
                <a:srgbClr val="404040"/>
              </a:solidFill>
              <a:latin typeface="Google Sans"/>
              <a:ea typeface="Google Sans"/>
              <a:cs typeface="Google Sans"/>
              <a:sym typeface="Google Sans"/>
            </a:endParaRPr>
          </a:p>
        </p:txBody>
      </p:sp>
      <p:sp>
        <p:nvSpPr>
          <p:cNvPr id="294" name="Google Shape;294;p51"/>
          <p:cNvSpPr txBox="1"/>
          <p:nvPr/>
        </p:nvSpPr>
        <p:spPr>
          <a:xfrm>
            <a:off x="2286017"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#4285f4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295" name="Google Shape;295;p51"/>
          <p:cNvSpPr/>
          <p:nvPr/>
        </p:nvSpPr>
        <p:spPr>
          <a:xfrm>
            <a:off x="2286033" y="2878675"/>
            <a:ext cx="2768700" cy="2768700"/>
          </a:xfrm>
          <a:prstGeom prst="rect">
            <a:avLst/>
          </a:prstGeom>
          <a:solidFill>
            <a:srgbClr val="1A73E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296" name="Google Shape;296;p51"/>
          <p:cNvSpPr txBox="1"/>
          <p:nvPr/>
        </p:nvSpPr>
        <p:spPr>
          <a:xfrm>
            <a:off x="54512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#e84435</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297" name="Google Shape;297;p51"/>
          <p:cNvSpPr/>
          <p:nvPr/>
        </p:nvSpPr>
        <p:spPr>
          <a:xfrm>
            <a:off x="5451267" y="2878675"/>
            <a:ext cx="2768700" cy="2768700"/>
          </a:xfrm>
          <a:prstGeom prst="rect">
            <a:avLst/>
          </a:prstGeom>
          <a:solidFill>
            <a:srgbClr val="E844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298" name="Google Shape;298;p51"/>
          <p:cNvSpPr txBox="1"/>
          <p:nvPr/>
        </p:nvSpPr>
        <p:spPr>
          <a:xfrm>
            <a:off x="8616483"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#0f9d58</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299" name="Google Shape;299;p51"/>
          <p:cNvSpPr/>
          <p:nvPr/>
        </p:nvSpPr>
        <p:spPr>
          <a:xfrm>
            <a:off x="8616500" y="2878675"/>
            <a:ext cx="2768700" cy="2768700"/>
          </a:xfrm>
          <a:prstGeom prst="rect">
            <a:avLst/>
          </a:prstGeom>
          <a:solidFill>
            <a:srgbClr val="0F9D5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0" name="Google Shape;300;p51"/>
          <p:cNvSpPr txBox="1"/>
          <p:nvPr/>
        </p:nvSpPr>
        <p:spPr>
          <a:xfrm>
            <a:off x="11749750" y="583954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#fbbc04</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1" name="Google Shape;301;p51"/>
          <p:cNvSpPr/>
          <p:nvPr/>
        </p:nvSpPr>
        <p:spPr>
          <a:xfrm>
            <a:off x="11749767" y="2878675"/>
            <a:ext cx="2768700" cy="2768700"/>
          </a:xfrm>
          <a:prstGeom prst="rect">
            <a:avLst/>
          </a:prstGeom>
          <a:solidFill>
            <a:srgbClr val="F6BA1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2" name="Google Shape;302;p51"/>
          <p:cNvSpPr txBox="1"/>
          <p:nvPr/>
        </p:nvSpPr>
        <p:spPr>
          <a:xfrm>
            <a:off x="14883017" y="10478492"/>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Light</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#f9f9f9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3" name="Google Shape;303;p51"/>
          <p:cNvSpPr/>
          <p:nvPr/>
        </p:nvSpPr>
        <p:spPr>
          <a:xfrm>
            <a:off x="14883033" y="7517625"/>
            <a:ext cx="2768700" cy="27687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4" name="Google Shape;304;p51"/>
          <p:cNvSpPr txBox="1"/>
          <p:nvPr/>
        </p:nvSpPr>
        <p:spPr>
          <a:xfrm>
            <a:off x="180162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Dark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#404040</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5" name="Google Shape;305;p51"/>
          <p:cNvSpPr/>
          <p:nvPr/>
        </p:nvSpPr>
        <p:spPr>
          <a:xfrm>
            <a:off x="18016267" y="2878675"/>
            <a:ext cx="2768700" cy="2768700"/>
          </a:xfrm>
          <a:prstGeom prst="rect">
            <a:avLst/>
          </a:prstGeom>
          <a:solidFill>
            <a:srgbClr val="4040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6" name="Google Shape;306;p51"/>
          <p:cNvSpPr txBox="1"/>
          <p:nvPr/>
        </p:nvSpPr>
        <p:spPr>
          <a:xfrm>
            <a:off x="2286017"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Lt Blue</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BBDEFB</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7" name="Google Shape;307;p51"/>
          <p:cNvSpPr/>
          <p:nvPr/>
        </p:nvSpPr>
        <p:spPr>
          <a:xfrm>
            <a:off x="2286033" y="7517633"/>
            <a:ext cx="2768700" cy="2768700"/>
          </a:xfrm>
          <a:prstGeom prst="rect">
            <a:avLst/>
          </a:prstGeom>
          <a:solidFill>
            <a:srgbClr val="BBDEF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08" name="Google Shape;308;p51"/>
          <p:cNvSpPr txBox="1"/>
          <p:nvPr/>
        </p:nvSpPr>
        <p:spPr>
          <a:xfrm>
            <a:off x="5451250"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Lt Red</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FFCDD2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09" name="Google Shape;309;p51"/>
          <p:cNvSpPr/>
          <p:nvPr/>
        </p:nvSpPr>
        <p:spPr>
          <a:xfrm>
            <a:off x="5451267" y="7517633"/>
            <a:ext cx="2768700" cy="27687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0" name="Google Shape;310;p51"/>
          <p:cNvSpPr txBox="1"/>
          <p:nvPr/>
        </p:nvSpPr>
        <p:spPr>
          <a:xfrm>
            <a:off x="8616483" y="10478500"/>
            <a:ext cx="27687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Lt Green</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C8E6C9</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1" name="Google Shape;311;p51"/>
          <p:cNvSpPr/>
          <p:nvPr/>
        </p:nvSpPr>
        <p:spPr>
          <a:xfrm>
            <a:off x="8616500" y="7517633"/>
            <a:ext cx="2768700" cy="2768700"/>
          </a:xfrm>
          <a:prstGeom prst="rect">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2" name="Google Shape;312;p51"/>
          <p:cNvSpPr txBox="1"/>
          <p:nvPr/>
        </p:nvSpPr>
        <p:spPr>
          <a:xfrm>
            <a:off x="11749750" y="10478500"/>
            <a:ext cx="31332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a:t>
            </a:r>
            <a:r>
              <a:rPr lang="en-US" sz="2200" b="1">
                <a:solidFill>
                  <a:srgbClr val="404040"/>
                </a:solidFill>
                <a:latin typeface="Roboto Mono"/>
                <a:ea typeface="Roboto Mono"/>
                <a:cs typeface="Roboto Mono"/>
                <a:sym typeface="Roboto Mono"/>
              </a:rPr>
              <a:t>Lt Yellow</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a:t>
            </a:r>
            <a:r>
              <a:rPr lang="en-US" sz="2200">
                <a:solidFill>
                  <a:srgbClr val="404040"/>
                </a:solidFill>
                <a:latin typeface="Roboto Mono"/>
                <a:ea typeface="Roboto Mono"/>
                <a:cs typeface="Roboto Mono"/>
                <a:sym typeface="Roboto Mono"/>
              </a:rPr>
              <a:t>FFECB3</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3" name="Google Shape;313;p51"/>
          <p:cNvSpPr/>
          <p:nvPr/>
        </p:nvSpPr>
        <p:spPr>
          <a:xfrm>
            <a:off x="11749767" y="7517633"/>
            <a:ext cx="2768700" cy="2768700"/>
          </a:xfrm>
          <a:prstGeom prst="rect">
            <a:avLst/>
          </a:prstGeom>
          <a:solidFill>
            <a:srgbClr val="FFECB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
        <p:nvSpPr>
          <p:cNvPr id="314" name="Google Shape;314;p51"/>
          <p:cNvSpPr txBox="1"/>
          <p:nvPr/>
        </p:nvSpPr>
        <p:spPr>
          <a:xfrm>
            <a:off x="14883050" y="5839550"/>
            <a:ext cx="3474600" cy="14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US" sz="2200" b="1">
                <a:solidFill>
                  <a:srgbClr val="404040"/>
                </a:solidFill>
                <a:latin typeface="Roboto Mono"/>
                <a:ea typeface="Roboto Mono"/>
                <a:cs typeface="Roboto Mono"/>
                <a:sym typeface="Roboto Mono"/>
              </a:rPr>
              <a:t>Google Grey</a:t>
            </a:r>
            <a:endParaRPr sz="2200" b="1">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endParaRPr sz="2200">
              <a:solidFill>
                <a:srgbClr val="404040"/>
              </a:solidFill>
              <a:latin typeface="Roboto Mono"/>
              <a:ea typeface="Roboto Mono"/>
              <a:cs typeface="Roboto Mono"/>
              <a:sym typeface="Roboto Mono"/>
            </a:endParaRPr>
          </a:p>
          <a:p>
            <a:pPr marL="0" lvl="0" indent="0" algn="l" rtl="0">
              <a:spcBef>
                <a:spcPts val="0"/>
              </a:spcBef>
              <a:spcAft>
                <a:spcPts val="0"/>
              </a:spcAft>
              <a:buClr>
                <a:srgbClr val="000000"/>
              </a:buClr>
              <a:buSzPts val="1100"/>
              <a:buFont typeface="Arial" panose="020B0604020202020204"/>
              <a:buNone/>
            </a:pPr>
            <a:r>
              <a:rPr lang="en-US" sz="2200">
                <a:solidFill>
                  <a:srgbClr val="404040"/>
                </a:solidFill>
                <a:latin typeface="Roboto Mono"/>
                <a:ea typeface="Roboto Mono"/>
                <a:cs typeface="Roboto Mono"/>
                <a:sym typeface="Roboto Mono"/>
              </a:rPr>
              <a:t>Hex: #676c72</a:t>
            </a:r>
            <a:endParaRPr sz="2200">
              <a:solidFill>
                <a:srgbClr val="404040"/>
              </a:solidFill>
              <a:latin typeface="Roboto Mono"/>
              <a:ea typeface="Roboto Mono"/>
              <a:cs typeface="Roboto Mono"/>
              <a:sym typeface="Roboto Mono"/>
            </a:endParaRPr>
          </a:p>
          <a:p>
            <a:pPr marL="0" lvl="0" indent="0" algn="l" rtl="0">
              <a:spcBef>
                <a:spcPts val="0"/>
              </a:spcBef>
              <a:spcAft>
                <a:spcPts val="0"/>
              </a:spcAft>
              <a:buNone/>
            </a:pPr>
            <a:endParaRPr sz="2200">
              <a:solidFill>
                <a:srgbClr val="404040"/>
              </a:solidFill>
              <a:latin typeface="Roboto Mono"/>
              <a:ea typeface="Roboto Mono"/>
              <a:cs typeface="Roboto Mono"/>
              <a:sym typeface="Roboto Mono"/>
            </a:endParaRPr>
          </a:p>
        </p:txBody>
      </p:sp>
      <p:sp>
        <p:nvSpPr>
          <p:cNvPr id="315" name="Google Shape;315;p51"/>
          <p:cNvSpPr/>
          <p:nvPr/>
        </p:nvSpPr>
        <p:spPr>
          <a:xfrm>
            <a:off x="14883067" y="2878675"/>
            <a:ext cx="2768700" cy="27687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52"/>
          <p:cNvSpPr txBox="1"/>
          <p:nvPr/>
        </p:nvSpPr>
        <p:spPr>
          <a:xfrm>
            <a:off x="2269066" y="1276350"/>
            <a:ext cx="7242000" cy="1320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8200"/>
              <a:buFont typeface="Google Sans"/>
              <a:buNone/>
            </a:pPr>
            <a:r>
              <a:rPr lang="en-US" sz="8200" b="0" i="0" u="none" strike="noStrike" cap="none">
                <a:solidFill>
                  <a:schemeClr val="dk1"/>
                </a:solidFill>
                <a:latin typeface="Google Sans"/>
                <a:ea typeface="Google Sans"/>
                <a:cs typeface="Google Sans"/>
                <a:sym typeface="Google Sans"/>
              </a:rPr>
              <a:t>Chart Elements</a:t>
            </a:r>
            <a:endParaRPr>
              <a:solidFill>
                <a:schemeClr val="dk1"/>
              </a:solidFill>
            </a:endParaRPr>
          </a:p>
        </p:txBody>
      </p:sp>
      <p:sp>
        <p:nvSpPr>
          <p:cNvPr id="321" name="Google Shape;321;p52"/>
          <p:cNvSpPr txBox="1"/>
          <p:nvPr/>
        </p:nvSpPr>
        <p:spPr>
          <a:xfrm>
            <a:off x="10665569"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Build your visuals using the 30pt grid.  Build layouts that snap to grid-lines or sit in-between. For details on using the grid please see</a:t>
            </a:r>
            <a:r>
              <a:rPr lang="en-US" sz="2800" b="1" i="0" u="none" strike="noStrike" cap="none">
                <a:solidFill>
                  <a:srgbClr val="3C4043"/>
                </a:solidFill>
                <a:latin typeface="Google Sans"/>
                <a:ea typeface="Google Sans"/>
                <a:cs typeface="Google Sans"/>
                <a:sym typeface="Google Sans"/>
              </a:rPr>
              <a:t> </a:t>
            </a:r>
            <a:r>
              <a:rPr lang="en-US" sz="2800" b="1" i="0" u="sng" strike="noStrike" cap="none">
                <a:solidFill>
                  <a:srgbClr val="0000FF"/>
                </a:solidFill>
                <a:latin typeface="Google Sans"/>
                <a:ea typeface="Google Sans"/>
                <a:cs typeface="Google Sans"/>
                <a:sym typeface="Google Sans"/>
                <a:hlinkClick r:id=""/>
              </a:rPr>
              <a:t>getting started.</a:t>
            </a:r>
            <a:endParaRPr lang="en-US" sz="2800" b="1" i="0" u="sng" strike="noStrike" cap="none">
              <a:solidFill>
                <a:srgbClr val="0000FF"/>
              </a:solidFill>
              <a:latin typeface="Google Sans"/>
              <a:ea typeface="Google Sans"/>
              <a:cs typeface="Google Sans"/>
              <a:sym typeface="Google Sans"/>
              <a:hlinkClick r:id=""/>
            </a:endParaRPr>
          </a:p>
        </p:txBody>
      </p:sp>
      <p:sp>
        <p:nvSpPr>
          <p:cNvPr id="322" name="Google Shape;322;p52"/>
          <p:cNvSpPr/>
          <p:nvPr/>
        </p:nvSpPr>
        <p:spPr>
          <a:xfrm>
            <a:off x="2269066" y="4558723"/>
            <a:ext cx="3831900" cy="6868800"/>
          </a:xfrm>
          <a:prstGeom prst="roundRect">
            <a:avLst>
              <a:gd name="adj" fmla="val 0"/>
            </a:avLst>
          </a:prstGeom>
          <a:solidFill>
            <a:srgbClr val="FFFFFF"/>
          </a:solidFill>
          <a:ln>
            <a:noFill/>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lang="en-US" sz="4000" b="0" i="0" u="none" strike="noStrike" cap="none">
              <a:solidFill>
                <a:srgbClr val="000000"/>
              </a:solidFill>
              <a:latin typeface="Google Sans"/>
              <a:ea typeface="Google Sans"/>
              <a:cs typeface="Google Sans"/>
              <a:sym typeface="Google Sans"/>
            </a:endParaRPr>
          </a:p>
        </p:txBody>
      </p:sp>
      <p:sp>
        <p:nvSpPr>
          <p:cNvPr id="323" name="Google Shape;323;p52"/>
          <p:cNvSpPr txBox="1"/>
          <p:nvPr/>
        </p:nvSpPr>
        <p:spPr>
          <a:xfrm>
            <a:off x="2269066" y="3320076"/>
            <a:ext cx="22737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Large Box</a:t>
            </a:r>
            <a:endParaRPr lang="en-US" sz="4000" b="0" i="0" u="none" strike="noStrike" cap="none">
              <a:solidFill>
                <a:srgbClr val="000000"/>
              </a:solidFill>
              <a:latin typeface="Google Sans"/>
              <a:ea typeface="Google Sans"/>
              <a:cs typeface="Google Sans"/>
              <a:sym typeface="Google Sans"/>
            </a:endParaRPr>
          </a:p>
        </p:txBody>
      </p:sp>
      <p:sp>
        <p:nvSpPr>
          <p:cNvPr id="324" name="Google Shape;324;p52"/>
          <p:cNvSpPr/>
          <p:nvPr/>
        </p:nvSpPr>
        <p:spPr>
          <a:xfrm>
            <a:off x="6475858" y="4558723"/>
            <a:ext cx="3831900" cy="68307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a:effectLst>
            <a:outerShdw blurRad="152400" rotWithShape="0">
              <a:srgbClr val="000000">
                <a:alpha val="2471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Caption</a:t>
            </a:r>
            <a:endParaRPr lang="en-US" sz="4000" b="0" i="0" u="none" strike="noStrike" cap="none">
              <a:solidFill>
                <a:srgbClr val="000000"/>
              </a:solidFill>
              <a:latin typeface="Google Sans"/>
              <a:ea typeface="Google Sans"/>
              <a:cs typeface="Google Sans"/>
              <a:sym typeface="Google Sans"/>
            </a:endParaRPr>
          </a:p>
        </p:txBody>
      </p:sp>
      <p:sp>
        <p:nvSpPr>
          <p:cNvPr id="325" name="Google Shape;325;p52"/>
          <p:cNvSpPr txBox="1"/>
          <p:nvPr/>
        </p:nvSpPr>
        <p:spPr>
          <a:xfrm>
            <a:off x="3329335" y="7388069"/>
            <a:ext cx="10275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40pt Caption</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26" name="Google Shape;326;p52"/>
          <p:cNvSpPr txBox="1"/>
          <p:nvPr/>
        </p:nvSpPr>
        <p:spPr>
          <a:xfrm>
            <a:off x="6716124" y="4743600"/>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27" name="Google Shape;327;p52"/>
          <p:cNvSpPr txBox="1"/>
          <p:nvPr/>
        </p:nvSpPr>
        <p:spPr>
          <a:xfrm>
            <a:off x="11412574" y="3320076"/>
            <a:ext cx="28551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Medium Box</a:t>
            </a:r>
            <a:endParaRPr lang="en-US" sz="4000" b="0" i="0" u="none" strike="noStrike" cap="none">
              <a:solidFill>
                <a:srgbClr val="000000"/>
              </a:solidFill>
              <a:latin typeface="Google Sans"/>
              <a:ea typeface="Google Sans"/>
              <a:cs typeface="Google Sans"/>
              <a:sym typeface="Google Sans"/>
            </a:endParaRPr>
          </a:p>
        </p:txBody>
      </p:sp>
      <p:sp>
        <p:nvSpPr>
          <p:cNvPr id="328" name="Google Shape;328;p52"/>
          <p:cNvSpPr/>
          <p:nvPr/>
        </p:nvSpPr>
        <p:spPr>
          <a:xfrm>
            <a:off x="11444128" y="4588315"/>
            <a:ext cx="3012600" cy="14790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29" name="Google Shape;329;p52"/>
          <p:cNvSpPr/>
          <p:nvPr/>
        </p:nvSpPr>
        <p:spPr>
          <a:xfrm>
            <a:off x="11463374" y="6375714"/>
            <a:ext cx="2974200" cy="1460400"/>
          </a:xfrm>
          <a:prstGeom prst="roundRect">
            <a:avLst>
              <a:gd name="adj" fmla="val 0"/>
            </a:avLst>
          </a:prstGeom>
          <a:solidFill>
            <a:srgbClr val="FFFFFF"/>
          </a:solidFill>
          <a:ln w="76200" cap="flat" cmpd="sng">
            <a:solidFill>
              <a:srgbClr val="FBBC0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30" name="Google Shape;330;p52"/>
          <p:cNvSpPr/>
          <p:nvPr/>
        </p:nvSpPr>
        <p:spPr>
          <a:xfrm>
            <a:off x="11463374" y="8153787"/>
            <a:ext cx="2974200" cy="1460400"/>
          </a:xfrm>
          <a:prstGeom prst="roundRect">
            <a:avLst>
              <a:gd name="adj" fmla="val 0"/>
            </a:avLst>
          </a:prstGeom>
          <a:solidFill>
            <a:srgbClr val="FFFFFF"/>
          </a:solidFill>
          <a:ln w="76200" cap="flat" cmpd="sng">
            <a:solidFill>
              <a:srgbClr val="1A73E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31" name="Google Shape;331;p52"/>
          <p:cNvSpPr/>
          <p:nvPr/>
        </p:nvSpPr>
        <p:spPr>
          <a:xfrm>
            <a:off x="11463374" y="9931896"/>
            <a:ext cx="2974200" cy="1460400"/>
          </a:xfrm>
          <a:prstGeom prst="roundRect">
            <a:avLst>
              <a:gd name="adj" fmla="val 0"/>
            </a:avLst>
          </a:prstGeom>
          <a:solidFill>
            <a:srgbClr val="FFFFFF"/>
          </a:solidFill>
          <a:ln w="76200" cap="flat" cmpd="sng">
            <a:solidFill>
              <a:srgbClr val="0F9D58"/>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Caption</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32" name="Google Shape;332;p52"/>
          <p:cNvSpPr txBox="1"/>
          <p:nvPr/>
        </p:nvSpPr>
        <p:spPr>
          <a:xfrm>
            <a:off x="16002266" y="3320076"/>
            <a:ext cx="21930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Small Box</a:t>
            </a:r>
            <a:endParaRPr lang="en-US" sz="4000" b="0" i="0" u="none" strike="noStrike" cap="none">
              <a:solidFill>
                <a:srgbClr val="000000"/>
              </a:solidFill>
              <a:latin typeface="Google Sans"/>
              <a:ea typeface="Google Sans"/>
              <a:cs typeface="Google Sans"/>
              <a:sym typeface="Google Sans"/>
            </a:endParaRPr>
          </a:p>
        </p:txBody>
      </p:sp>
      <p:sp>
        <p:nvSpPr>
          <p:cNvPr id="333" name="Google Shape;333;p52"/>
          <p:cNvSpPr txBox="1"/>
          <p:nvPr/>
        </p:nvSpPr>
        <p:spPr>
          <a:xfrm>
            <a:off x="11671158" y="6533498"/>
            <a:ext cx="14898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6pt Object Border</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34" name="Google Shape;334;p52"/>
          <p:cNvSpPr/>
          <p:nvPr/>
        </p:nvSpPr>
        <p:spPr>
          <a:xfrm>
            <a:off x="16002266" y="4563597"/>
            <a:ext cx="3045000" cy="1528500"/>
          </a:xfrm>
          <a:prstGeom prst="roundRect">
            <a:avLst>
              <a:gd name="adj" fmla="val 0"/>
            </a:avLst>
          </a:prstGeom>
          <a:solidFill>
            <a:srgbClr val="DCE5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2500"/>
              <a:buFont typeface="Google Sans"/>
              <a:buNone/>
            </a:pPr>
            <a:r>
              <a:rPr lang="en-US" sz="2500" b="0" i="0" u="none" strike="noStrike" cap="none">
                <a:solidFill>
                  <a:srgbClr val="1A1A1A"/>
                </a:solidFill>
                <a:latin typeface="Google Sans"/>
                <a:ea typeface="Google Sans"/>
                <a:cs typeface="Google Sans"/>
                <a:sym typeface="Google Sans"/>
              </a:rPr>
              <a:t>Caption</a:t>
            </a:r>
            <a:endParaRPr lang="en-US" sz="2500" b="0" i="0" u="none" strike="noStrike" cap="none">
              <a:solidFill>
                <a:srgbClr val="1A1A1A"/>
              </a:solidFill>
              <a:latin typeface="Google Sans"/>
              <a:ea typeface="Google Sans"/>
              <a:cs typeface="Google Sans"/>
              <a:sym typeface="Google Sans"/>
            </a:endParaRPr>
          </a:p>
        </p:txBody>
      </p:sp>
      <p:sp>
        <p:nvSpPr>
          <p:cNvPr id="335" name="Google Shape;335;p52"/>
          <p:cNvSpPr txBox="1"/>
          <p:nvPr/>
        </p:nvSpPr>
        <p:spPr>
          <a:xfrm>
            <a:off x="15989538" y="3903507"/>
            <a:ext cx="2251500" cy="241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4285F4"/>
              </a:buClr>
              <a:buSzPts val="1500"/>
              <a:buFont typeface="Google Sans Medium"/>
              <a:buNone/>
            </a:pPr>
            <a:r>
              <a:rPr lang="en-US" sz="1500" b="0" i="0" u="none" strike="noStrike" cap="none">
                <a:solidFill>
                  <a:srgbClr val="4285F4"/>
                </a:solidFill>
                <a:latin typeface="Google Sans Medium"/>
                <a:ea typeface="Google Sans Medium"/>
                <a:cs typeface="Google Sans Medium"/>
                <a:sym typeface="Google Sans Medium"/>
              </a:rPr>
              <a:t>Use for nested items only</a:t>
            </a:r>
            <a:endParaRPr lang="en-US" sz="1500" b="0" i="0" u="none" strike="noStrike" cap="none">
              <a:solidFill>
                <a:srgbClr val="4285F4"/>
              </a:solidFill>
              <a:latin typeface="Google Sans Medium"/>
              <a:ea typeface="Google Sans Medium"/>
              <a:cs typeface="Google Sans Medium"/>
              <a:sym typeface="Google Sans Medium"/>
            </a:endParaRPr>
          </a:p>
        </p:txBody>
      </p:sp>
      <p:sp>
        <p:nvSpPr>
          <p:cNvPr id="336" name="Google Shape;336;p52"/>
          <p:cNvSpPr txBox="1"/>
          <p:nvPr/>
        </p:nvSpPr>
        <p:spPr>
          <a:xfrm>
            <a:off x="16150025" y="4743600"/>
            <a:ext cx="13911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8pt Corner Radius</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37" name="Google Shape;337;p52"/>
          <p:cNvSpPr txBox="1"/>
          <p:nvPr/>
        </p:nvSpPr>
        <p:spPr>
          <a:xfrm>
            <a:off x="12318910" y="5636189"/>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38" name="Google Shape;338;p52"/>
          <p:cNvSpPr txBox="1"/>
          <p:nvPr/>
        </p:nvSpPr>
        <p:spPr>
          <a:xfrm>
            <a:off x="16968708" y="5636189"/>
            <a:ext cx="1002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25pt Caption</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39" name="Google Shape;339;p52"/>
          <p:cNvSpPr txBox="1"/>
          <p:nvPr/>
        </p:nvSpPr>
        <p:spPr>
          <a:xfrm>
            <a:off x="16002266" y="7089619"/>
            <a:ext cx="14778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Labels</a:t>
            </a:r>
            <a:endParaRPr lang="en-US" sz="4000" b="0" i="0" u="none" strike="noStrike" cap="none">
              <a:solidFill>
                <a:srgbClr val="000000"/>
              </a:solidFill>
              <a:latin typeface="Google Sans"/>
              <a:ea typeface="Google Sans"/>
              <a:cs typeface="Google Sans"/>
              <a:sym typeface="Google Sans"/>
            </a:endParaRPr>
          </a:p>
        </p:txBody>
      </p:sp>
      <p:sp>
        <p:nvSpPr>
          <p:cNvPr id="340" name="Google Shape;340;p52"/>
          <p:cNvSpPr/>
          <p:nvPr/>
        </p:nvSpPr>
        <p:spPr>
          <a:xfrm>
            <a:off x="16007373" y="9515276"/>
            <a:ext cx="3831900" cy="756900"/>
          </a:xfrm>
          <a:prstGeom prst="roundRect">
            <a:avLst>
              <a:gd name="adj" fmla="val 50000"/>
            </a:avLst>
          </a:prstGeom>
          <a:solidFill>
            <a:srgbClr val="1A73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Label</a:t>
            </a:r>
            <a:endParaRPr lang="en-US" sz="3000" b="1" i="0" u="none" strike="noStrike" cap="none">
              <a:solidFill>
                <a:srgbClr val="FFFFFF"/>
              </a:solidFill>
              <a:latin typeface="Google Sans"/>
              <a:ea typeface="Google Sans"/>
              <a:cs typeface="Google Sans"/>
              <a:sym typeface="Google Sans"/>
            </a:endParaRPr>
          </a:p>
        </p:txBody>
      </p:sp>
      <p:sp>
        <p:nvSpPr>
          <p:cNvPr id="341" name="Google Shape;341;p52"/>
          <p:cNvSpPr/>
          <p:nvPr/>
        </p:nvSpPr>
        <p:spPr>
          <a:xfrm>
            <a:off x="16021791" y="8380307"/>
            <a:ext cx="37770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42" name="Google Shape;342;p52"/>
          <p:cNvSpPr txBox="1"/>
          <p:nvPr/>
        </p:nvSpPr>
        <p:spPr>
          <a:xfrm>
            <a:off x="16042948" y="9217666"/>
            <a:ext cx="16260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Round Corner Radius</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43" name="Google Shape;343;p52"/>
          <p:cNvSpPr txBox="1"/>
          <p:nvPr/>
        </p:nvSpPr>
        <p:spPr>
          <a:xfrm>
            <a:off x="16263430" y="8650182"/>
            <a:ext cx="10179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30pt Caption</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44" name="Google Shape;344;p52"/>
          <p:cNvSpPr txBox="1"/>
          <p:nvPr/>
        </p:nvSpPr>
        <p:spPr>
          <a:xfrm>
            <a:off x="20573392" y="3320076"/>
            <a:ext cx="1651500" cy="6477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4000"/>
              <a:buFont typeface="Google Sans"/>
              <a:buNone/>
            </a:pPr>
            <a:r>
              <a:rPr lang="en-US" sz="4000" b="0" i="0" u="none" strike="noStrike" cap="none">
                <a:solidFill>
                  <a:srgbClr val="000000"/>
                </a:solidFill>
                <a:latin typeface="Google Sans"/>
                <a:ea typeface="Google Sans"/>
                <a:cs typeface="Google Sans"/>
                <a:sym typeface="Google Sans"/>
              </a:rPr>
              <a:t>Arrows</a:t>
            </a:r>
            <a:endParaRPr lang="en-US" sz="4000" b="0" i="0" u="none" strike="noStrike" cap="none">
              <a:solidFill>
                <a:srgbClr val="000000"/>
              </a:solidFill>
              <a:latin typeface="Google Sans"/>
              <a:ea typeface="Google Sans"/>
              <a:cs typeface="Google Sans"/>
              <a:sym typeface="Google Sans"/>
            </a:endParaRPr>
          </a:p>
        </p:txBody>
      </p:sp>
      <p:cxnSp>
        <p:nvCxnSpPr>
          <p:cNvPr id="345" name="Google Shape;345;p52"/>
          <p:cNvCxnSpPr/>
          <p:nvPr/>
        </p:nvCxnSpPr>
        <p:spPr>
          <a:xfrm>
            <a:off x="20558228" y="4616600"/>
            <a:ext cx="2313900" cy="0"/>
          </a:xfrm>
          <a:prstGeom prst="straightConnector1">
            <a:avLst/>
          </a:prstGeom>
          <a:noFill/>
          <a:ln w="76200" cap="flat" cmpd="sng">
            <a:solidFill>
              <a:srgbClr val="1A73E8"/>
            </a:solidFill>
            <a:prstDash val="solid"/>
            <a:miter lim="400000"/>
            <a:headEnd type="none" w="sm" len="sm"/>
            <a:tailEnd type="triangle" w="med" len="med"/>
          </a:ln>
        </p:spPr>
      </p:cxnSp>
      <p:cxnSp>
        <p:nvCxnSpPr>
          <p:cNvPr id="346" name="Google Shape;346;p52"/>
          <p:cNvCxnSpPr/>
          <p:nvPr/>
        </p:nvCxnSpPr>
        <p:spPr>
          <a:xfrm>
            <a:off x="20558228" y="5636189"/>
            <a:ext cx="2313900" cy="0"/>
          </a:xfrm>
          <a:prstGeom prst="straightConnector1">
            <a:avLst/>
          </a:prstGeom>
          <a:noFill/>
          <a:ln w="63500" cap="flat" cmpd="sng">
            <a:solidFill>
              <a:srgbClr val="1A73E8"/>
            </a:solidFill>
            <a:prstDash val="solid"/>
            <a:miter lim="400000"/>
            <a:headEnd type="none" w="sm" len="sm"/>
            <a:tailEnd type="triangle" w="med" len="med"/>
          </a:ln>
        </p:spPr>
      </p:cxnSp>
      <p:sp>
        <p:nvSpPr>
          <p:cNvPr id="347" name="Google Shape;347;p52"/>
          <p:cNvSpPr txBox="1"/>
          <p:nvPr/>
        </p:nvSpPr>
        <p:spPr>
          <a:xfrm>
            <a:off x="20558228" y="4769000"/>
            <a:ext cx="14226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Simple Charts: 6pt</a:t>
            </a:r>
            <a:endParaRPr lang="en-US" sz="1300" b="0" i="0" u="none" strike="noStrike" cap="none">
              <a:solidFill>
                <a:srgbClr val="B1B8C0"/>
              </a:solidFill>
              <a:latin typeface="Google Sans Medium"/>
              <a:ea typeface="Google Sans Medium"/>
              <a:cs typeface="Google Sans Medium"/>
              <a:sym typeface="Google Sans Medium"/>
            </a:endParaRPr>
          </a:p>
        </p:txBody>
      </p:sp>
      <p:sp>
        <p:nvSpPr>
          <p:cNvPr id="348" name="Google Shape;348;p52"/>
          <p:cNvSpPr txBox="1"/>
          <p:nvPr/>
        </p:nvSpPr>
        <p:spPr>
          <a:xfrm>
            <a:off x="20558228" y="5791129"/>
            <a:ext cx="1588200" cy="2160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B1B8C0"/>
              </a:buClr>
              <a:buSzPts val="1300"/>
              <a:buFont typeface="Google Sans Medium"/>
              <a:buNone/>
            </a:pPr>
            <a:r>
              <a:rPr lang="en-US" sz="1300" b="0" i="0" u="none" strike="noStrike" cap="none">
                <a:solidFill>
                  <a:srgbClr val="B1B8C0"/>
                </a:solidFill>
                <a:latin typeface="Google Sans Medium"/>
                <a:ea typeface="Google Sans Medium"/>
                <a:cs typeface="Google Sans Medium"/>
                <a:sym typeface="Google Sans Medium"/>
              </a:rPr>
              <a:t>Complex Charts: 5pt</a:t>
            </a:r>
            <a:endParaRPr lang="en-US" sz="1300" b="0" i="0" u="none" strike="noStrike" cap="none">
              <a:solidFill>
                <a:srgbClr val="B1B8C0"/>
              </a:solidFill>
              <a:latin typeface="Google Sans Medium"/>
              <a:ea typeface="Google Sans Medium"/>
              <a:cs typeface="Google Sans Medium"/>
              <a:sym typeface="Google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cxnSp>
        <p:nvCxnSpPr>
          <p:cNvPr id="353" name="Google Shape;353;p53"/>
          <p:cNvCxnSpPr/>
          <p:nvPr/>
        </p:nvCxnSpPr>
        <p:spPr>
          <a:xfrm rot="10800000">
            <a:off x="16189163" y="8713638"/>
            <a:ext cx="4014900" cy="0"/>
          </a:xfrm>
          <a:prstGeom prst="straightConnector1">
            <a:avLst/>
          </a:prstGeom>
          <a:noFill/>
          <a:ln w="76200" cap="flat" cmpd="sng">
            <a:solidFill>
              <a:schemeClr val="accent4"/>
            </a:solidFill>
            <a:prstDash val="solid"/>
            <a:miter lim="400000"/>
            <a:headEnd type="none" w="sm" len="sm"/>
            <a:tailEnd type="triangle" w="med" len="med"/>
          </a:ln>
        </p:spPr>
      </p:cxnSp>
      <p:cxnSp>
        <p:nvCxnSpPr>
          <p:cNvPr id="354" name="Google Shape;354;p53"/>
          <p:cNvCxnSpPr/>
          <p:nvPr/>
        </p:nvCxnSpPr>
        <p:spPr>
          <a:xfrm>
            <a:off x="15326714" y="4929038"/>
            <a:ext cx="20370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55" name="Google Shape;355;p53"/>
          <p:cNvCxnSpPr/>
          <p:nvPr/>
        </p:nvCxnSpPr>
        <p:spPr>
          <a:xfrm>
            <a:off x="7455757" y="4929038"/>
            <a:ext cx="3795900" cy="0"/>
          </a:xfrm>
          <a:prstGeom prst="straightConnector1">
            <a:avLst/>
          </a:prstGeom>
          <a:noFill/>
          <a:ln w="76200" cap="flat" cmpd="sng">
            <a:solidFill>
              <a:schemeClr val="accent1"/>
            </a:solidFill>
            <a:prstDash val="solid"/>
            <a:miter lim="400000"/>
            <a:headEnd type="none" w="sm" len="sm"/>
            <a:tailEnd type="triangle" w="med" len="med"/>
          </a:ln>
        </p:spPr>
      </p:cxnSp>
      <p:cxnSp>
        <p:nvCxnSpPr>
          <p:cNvPr id="356" name="Google Shape;356;p53"/>
          <p:cNvCxnSpPr/>
          <p:nvPr/>
        </p:nvCxnSpPr>
        <p:spPr>
          <a:xfrm rot="10800000">
            <a:off x="9353733" y="8744715"/>
            <a:ext cx="4014900" cy="0"/>
          </a:xfrm>
          <a:prstGeom prst="straightConnector1">
            <a:avLst/>
          </a:prstGeom>
          <a:noFill/>
          <a:ln w="76200" cap="flat" cmpd="sng">
            <a:solidFill>
              <a:schemeClr val="accent1"/>
            </a:solidFill>
            <a:prstDash val="solid"/>
            <a:miter lim="400000"/>
            <a:headEnd type="none" w="sm" len="sm"/>
            <a:tailEnd type="triangle" w="med" len="med"/>
          </a:ln>
        </p:spPr>
      </p:cxnSp>
      <p:sp>
        <p:nvSpPr>
          <p:cNvPr id="357" name="Google Shape;357;p53"/>
          <p:cNvSpPr txBox="1"/>
          <p:nvPr/>
        </p:nvSpPr>
        <p:spPr>
          <a:xfrm>
            <a:off x="2269066" y="1551516"/>
            <a:ext cx="43059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Simple chart</a:t>
            </a:r>
            <a:endParaRPr>
              <a:solidFill>
                <a:schemeClr val="dk1"/>
              </a:solidFill>
            </a:endParaRPr>
          </a:p>
        </p:txBody>
      </p:sp>
      <p:sp>
        <p:nvSpPr>
          <p:cNvPr id="358" name="Google Shape;358;p53"/>
          <p:cNvSpPr/>
          <p:nvPr/>
        </p:nvSpPr>
        <p:spPr>
          <a:xfrm>
            <a:off x="2269066" y="3042443"/>
            <a:ext cx="6882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59" name="Google Shape;359;p53"/>
          <p:cNvSpPr/>
          <p:nvPr/>
        </p:nvSpPr>
        <p:spPr>
          <a:xfrm>
            <a:off x="17541875" y="3086893"/>
            <a:ext cx="4571400" cy="83085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0" name="Google Shape;360;p53"/>
          <p:cNvSpPr/>
          <p:nvPr/>
        </p:nvSpPr>
        <p:spPr>
          <a:xfrm>
            <a:off x="11408767" y="3042443"/>
            <a:ext cx="4593600" cy="8397600"/>
          </a:xfrm>
          <a:prstGeom prst="roundRect">
            <a:avLst>
              <a:gd name="adj" fmla="val 0"/>
            </a:avLst>
          </a:prstGeom>
          <a:solidFill>
            <a:srgbClr val="FFFFFF"/>
          </a:solidFill>
          <a:ln>
            <a:noFill/>
          </a:ln>
          <a:effectLst>
            <a:outerShdw blurRad="1524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61" name="Google Shape;361;p53"/>
          <p:cNvSpPr txBox="1"/>
          <p:nvPr/>
        </p:nvSpPr>
        <p:spPr>
          <a:xfrm>
            <a:off x="32025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2" name="Google Shape;362;p53"/>
          <p:cNvSpPr txBox="1"/>
          <p:nvPr/>
        </p:nvSpPr>
        <p:spPr>
          <a:xfrm>
            <a:off x="32025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3" name="Google Shape;363;p53"/>
          <p:cNvSpPr txBox="1"/>
          <p:nvPr/>
        </p:nvSpPr>
        <p:spPr>
          <a:xfrm>
            <a:off x="6273553"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4" name="Google Shape;364;p53"/>
          <p:cNvSpPr txBox="1"/>
          <p:nvPr/>
        </p:nvSpPr>
        <p:spPr>
          <a:xfrm>
            <a:off x="6273553"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5" name="Google Shape;365;p53"/>
          <p:cNvSpPr txBox="1"/>
          <p:nvPr/>
        </p:nvSpPr>
        <p:spPr>
          <a:xfrm>
            <a:off x="12708401"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6" name="Google Shape;366;p53"/>
          <p:cNvSpPr txBox="1"/>
          <p:nvPr/>
        </p:nvSpPr>
        <p:spPr>
          <a:xfrm>
            <a:off x="12708401"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7" name="Google Shape;367;p53"/>
          <p:cNvSpPr txBox="1"/>
          <p:nvPr/>
        </p:nvSpPr>
        <p:spPr>
          <a:xfrm>
            <a:off x="18855202" y="97061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8" name="Google Shape;368;p53"/>
          <p:cNvSpPr txBox="1"/>
          <p:nvPr/>
        </p:nvSpPr>
        <p:spPr>
          <a:xfrm>
            <a:off x="18855202" y="6264405"/>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69" name="Google Shape;369;p53"/>
          <p:cNvSpPr/>
          <p:nvPr/>
        </p:nvSpPr>
        <p:spPr>
          <a:xfrm>
            <a:off x="3270250"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0" name="Google Shape;370;p53"/>
          <p:cNvSpPr/>
          <p:nvPr/>
        </p:nvSpPr>
        <p:spPr>
          <a:xfrm>
            <a:off x="6322218" y="41808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1" name="Google Shape;371;p53"/>
          <p:cNvSpPr/>
          <p:nvPr/>
        </p:nvSpPr>
        <p:spPr>
          <a:xfrm>
            <a:off x="3270250"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2" name="Google Shape;372;p53"/>
          <p:cNvSpPr/>
          <p:nvPr/>
        </p:nvSpPr>
        <p:spPr>
          <a:xfrm>
            <a:off x="6322218" y="7622511"/>
            <a:ext cx="1829700" cy="1829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3" name="Google Shape;373;p53"/>
          <p:cNvSpPr/>
          <p:nvPr/>
        </p:nvSpPr>
        <p:spPr>
          <a:xfrm>
            <a:off x="12797631" y="41808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4" name="Google Shape;374;p53"/>
          <p:cNvSpPr/>
          <p:nvPr/>
        </p:nvSpPr>
        <p:spPr>
          <a:xfrm>
            <a:off x="12797631" y="7622511"/>
            <a:ext cx="1829700" cy="1829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5" name="Google Shape;375;p53"/>
          <p:cNvSpPr/>
          <p:nvPr/>
        </p:nvSpPr>
        <p:spPr>
          <a:xfrm>
            <a:off x="18912780" y="41808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6" name="Google Shape;376;p53"/>
          <p:cNvSpPr/>
          <p:nvPr/>
        </p:nvSpPr>
        <p:spPr>
          <a:xfrm>
            <a:off x="18912780" y="7622511"/>
            <a:ext cx="1829700" cy="1829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7" name="Google Shape;377;p53"/>
          <p:cNvSpPr/>
          <p:nvPr/>
        </p:nvSpPr>
        <p:spPr>
          <a:xfrm>
            <a:off x="3807246"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78" name="Google Shape;378;p53"/>
          <p:cNvSpPr/>
          <p:nvPr/>
        </p:nvSpPr>
        <p:spPr>
          <a:xfrm>
            <a:off x="6857355"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79" name="Google Shape;379;p53"/>
          <p:cNvSpPr/>
          <p:nvPr/>
        </p:nvSpPr>
        <p:spPr>
          <a:xfrm>
            <a:off x="3807246"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0" name="Google Shape;380;p53"/>
          <p:cNvSpPr/>
          <p:nvPr/>
        </p:nvSpPr>
        <p:spPr>
          <a:xfrm>
            <a:off x="6857355"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1" name="Google Shape;381;p53"/>
          <p:cNvSpPr/>
          <p:nvPr/>
        </p:nvSpPr>
        <p:spPr>
          <a:xfrm>
            <a:off x="13316070"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2" name="Google Shape;382;p53"/>
          <p:cNvSpPr/>
          <p:nvPr/>
        </p:nvSpPr>
        <p:spPr>
          <a:xfrm>
            <a:off x="13316070"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3" name="Google Shape;383;p53"/>
          <p:cNvSpPr/>
          <p:nvPr/>
        </p:nvSpPr>
        <p:spPr>
          <a:xfrm>
            <a:off x="19438131" y="46836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384" name="Google Shape;384;p53"/>
          <p:cNvSpPr/>
          <p:nvPr/>
        </p:nvSpPr>
        <p:spPr>
          <a:xfrm>
            <a:off x="19438131" y="8125321"/>
            <a:ext cx="778896" cy="823986"/>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cxnSp>
        <p:nvCxnSpPr>
          <p:cNvPr id="389" name="Google Shape;389;p54"/>
          <p:cNvCxnSpPr>
            <a:stCxn id="390" idx="0"/>
            <a:endCxn id="391" idx="0"/>
          </p:cNvCxnSpPr>
          <p:nvPr/>
        </p:nvCxnSpPr>
        <p:spPr>
          <a:xfrm rot="10800000" flipH="1">
            <a:off x="3804500" y="3069300"/>
            <a:ext cx="416730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392" name="Google Shape;392;p54"/>
          <p:cNvCxnSpPr>
            <a:stCxn id="393" idx="0"/>
            <a:endCxn id="391" idx="0"/>
          </p:cNvCxnSpPr>
          <p:nvPr/>
        </p:nvCxnSpPr>
        <p:spPr>
          <a:xfrm rot="10800000">
            <a:off x="7972021" y="3069300"/>
            <a:ext cx="0" cy="38268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394" name="Google Shape;394;p54"/>
          <p:cNvCxnSpPr>
            <a:stCxn id="391" idx="0"/>
            <a:endCxn id="395" idx="0"/>
          </p:cNvCxnSpPr>
          <p:nvPr/>
        </p:nvCxnSpPr>
        <p:spPr>
          <a:xfrm>
            <a:off x="7971939" y="3069290"/>
            <a:ext cx="4220100" cy="3826800"/>
          </a:xfrm>
          <a:prstGeom prst="straightConnector1">
            <a:avLst/>
          </a:prstGeom>
          <a:noFill/>
          <a:ln w="63500" cap="flat" cmpd="sng">
            <a:solidFill>
              <a:schemeClr val="accent1"/>
            </a:solidFill>
            <a:prstDash val="solid"/>
            <a:miter lim="400000"/>
            <a:headEnd type="none" w="sm" len="sm"/>
            <a:tailEnd type="triangle" w="med" len="med"/>
          </a:ln>
        </p:spPr>
      </p:cxnSp>
      <p:sp>
        <p:nvSpPr>
          <p:cNvPr id="396" name="Google Shape;396;p54"/>
          <p:cNvSpPr txBox="1"/>
          <p:nvPr/>
        </p:nvSpPr>
        <p:spPr>
          <a:xfrm>
            <a:off x="2269066" y="1551516"/>
            <a:ext cx="61620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All-purpose Chart</a:t>
            </a:r>
            <a:endParaRPr>
              <a:solidFill>
                <a:schemeClr val="dk1"/>
              </a:solidFill>
            </a:endParaRPr>
          </a:p>
        </p:txBody>
      </p:sp>
      <p:sp>
        <p:nvSpPr>
          <p:cNvPr id="390" name="Google Shape;390;p54"/>
          <p:cNvSpPr/>
          <p:nvPr/>
        </p:nvSpPr>
        <p:spPr>
          <a:xfrm>
            <a:off x="2273300" y="6896100"/>
            <a:ext cx="3062400" cy="14619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93" name="Google Shape;393;p54"/>
          <p:cNvSpPr/>
          <p:nvPr/>
        </p:nvSpPr>
        <p:spPr>
          <a:xfrm>
            <a:off x="6493321" y="6896100"/>
            <a:ext cx="2957400" cy="14619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95" name="Google Shape;395;p54"/>
          <p:cNvSpPr/>
          <p:nvPr/>
        </p:nvSpPr>
        <p:spPr>
          <a:xfrm>
            <a:off x="10713342" y="6896100"/>
            <a:ext cx="2957400" cy="1461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91" name="Google Shape;391;p54"/>
          <p:cNvSpPr/>
          <p:nvPr/>
        </p:nvSpPr>
        <p:spPr>
          <a:xfrm>
            <a:off x="6552489" y="3069290"/>
            <a:ext cx="2838900" cy="3026700"/>
          </a:xfrm>
          <a:prstGeom prst="roundRect">
            <a:avLst>
              <a:gd name="adj" fmla="val 0"/>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97" name="Google Shape;397;p54"/>
          <p:cNvSpPr txBox="1"/>
          <p:nvPr/>
        </p:nvSpPr>
        <p:spPr>
          <a:xfrm>
            <a:off x="6999603" y="505338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398" name="Google Shape;398;p54"/>
          <p:cNvSpPr/>
          <p:nvPr/>
        </p:nvSpPr>
        <p:spPr>
          <a:xfrm>
            <a:off x="4606528" y="9177403"/>
            <a:ext cx="29574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399" name="Google Shape;399;p54"/>
          <p:cNvSpPr/>
          <p:nvPr/>
        </p:nvSpPr>
        <p:spPr>
          <a:xfrm>
            <a:off x="8410277" y="9177403"/>
            <a:ext cx="2993100" cy="1441200"/>
          </a:xfrm>
          <a:prstGeom prst="roundRect">
            <a:avLst>
              <a:gd name="adj" fmla="val 0"/>
            </a:avLst>
          </a:prstGeom>
          <a:solidFill>
            <a:srgbClr val="FFFFFF"/>
          </a:solidFill>
          <a:ln w="76200" cap="flat" cmpd="sng">
            <a:solidFill>
              <a:schemeClr val="dk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400" name="Google Shape;400;p54"/>
          <p:cNvCxnSpPr>
            <a:stCxn id="399" idx="0"/>
            <a:endCxn id="395" idx="0"/>
          </p:cNvCxnSpPr>
          <p:nvPr/>
        </p:nvCxnSpPr>
        <p:spPr>
          <a:xfrm rot="10800000" flipH="1">
            <a:off x="9906827" y="6896203"/>
            <a:ext cx="2285100" cy="2281200"/>
          </a:xfrm>
          <a:prstGeom prst="straightConnector1">
            <a:avLst/>
          </a:prstGeom>
          <a:noFill/>
          <a:ln w="63500" cap="flat" cmpd="sng">
            <a:solidFill>
              <a:schemeClr val="accent1"/>
            </a:solidFill>
            <a:prstDash val="solid"/>
            <a:miter lim="400000"/>
            <a:headEnd type="triangle" w="med" len="med"/>
            <a:tailEnd type="none" w="sm" len="sm"/>
          </a:ln>
        </p:spPr>
      </p:cxnSp>
      <p:cxnSp>
        <p:nvCxnSpPr>
          <p:cNvPr id="401" name="Google Shape;401;p54"/>
          <p:cNvCxnSpPr>
            <a:stCxn id="390" idx="0"/>
            <a:endCxn id="398" idx="0"/>
          </p:cNvCxnSpPr>
          <p:nvPr/>
        </p:nvCxnSpPr>
        <p:spPr>
          <a:xfrm>
            <a:off x="3804500" y="6896100"/>
            <a:ext cx="2280600" cy="2281200"/>
          </a:xfrm>
          <a:prstGeom prst="straightConnector1">
            <a:avLst/>
          </a:prstGeom>
          <a:noFill/>
          <a:ln w="63500" cap="flat" cmpd="sng">
            <a:solidFill>
              <a:schemeClr val="accent1"/>
            </a:solidFill>
            <a:prstDash val="solid"/>
            <a:miter lim="400000"/>
            <a:headEnd type="none" w="sm" len="sm"/>
            <a:tailEnd type="triangle" w="med" len="med"/>
          </a:ln>
        </p:spPr>
      </p:cxnSp>
      <p:sp>
        <p:nvSpPr>
          <p:cNvPr id="402" name="Google Shape;402;p54"/>
          <p:cNvSpPr/>
          <p:nvPr/>
        </p:nvSpPr>
        <p:spPr>
          <a:xfrm>
            <a:off x="7373689" y="3597374"/>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03" name="Google Shape;403;p54"/>
          <p:cNvSpPr/>
          <p:nvPr/>
        </p:nvSpPr>
        <p:spPr>
          <a:xfrm>
            <a:off x="7688346" y="3895615"/>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55"/>
          <p:cNvSpPr/>
          <p:nvPr/>
        </p:nvSpPr>
        <p:spPr>
          <a:xfrm>
            <a:off x="11418293" y="4942995"/>
            <a:ext cx="9923400" cy="45597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cxnSp>
        <p:nvCxnSpPr>
          <p:cNvPr id="409" name="Google Shape;409;p55"/>
          <p:cNvCxnSpPr/>
          <p:nvPr/>
        </p:nvCxnSpPr>
        <p:spPr>
          <a:xfrm>
            <a:off x="4361480"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0" name="Google Shape;410;p55"/>
          <p:cNvCxnSpPr/>
          <p:nvPr/>
        </p:nvCxnSpPr>
        <p:spPr>
          <a:xfrm>
            <a:off x="18469944" y="56392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1" name="Google Shape;411;p55"/>
          <p:cNvCxnSpPr/>
          <p:nvPr/>
        </p:nvCxnSpPr>
        <p:spPr>
          <a:xfrm rot="10800000">
            <a:off x="11002858" y="10644205"/>
            <a:ext cx="1315800" cy="0"/>
          </a:xfrm>
          <a:prstGeom prst="straightConnector1">
            <a:avLst/>
          </a:prstGeom>
          <a:noFill/>
          <a:ln w="63500" cap="flat" cmpd="sng">
            <a:solidFill>
              <a:schemeClr val="accent4"/>
            </a:solidFill>
            <a:prstDash val="solid"/>
            <a:miter lim="400000"/>
            <a:headEnd type="none" w="sm" len="sm"/>
            <a:tailEnd type="triangle" w="med" len="med"/>
          </a:ln>
        </p:spPr>
      </p:cxnSp>
      <p:cxnSp>
        <p:nvCxnSpPr>
          <p:cNvPr id="412" name="Google Shape;412;p55"/>
          <p:cNvCxnSpPr/>
          <p:nvPr/>
        </p:nvCxnSpPr>
        <p:spPr>
          <a:xfrm>
            <a:off x="18469944" y="7963374"/>
            <a:ext cx="0" cy="188520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3" name="Google Shape;413;p55"/>
          <p:cNvCxnSpPr/>
          <p:nvPr/>
        </p:nvCxnSpPr>
        <p:spPr>
          <a:xfrm>
            <a:off x="15438747"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4" name="Google Shape;414;p55"/>
          <p:cNvCxnSpPr/>
          <p:nvPr/>
        </p:nvCxnSpPr>
        <p:spPr>
          <a:xfrm>
            <a:off x="10490592"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15" name="Google Shape;415;p55"/>
          <p:cNvCxnSpPr/>
          <p:nvPr/>
        </p:nvCxnSpPr>
        <p:spPr>
          <a:xfrm>
            <a:off x="6044598" y="6088807"/>
            <a:ext cx="1315800" cy="0"/>
          </a:xfrm>
          <a:prstGeom prst="straightConnector1">
            <a:avLst/>
          </a:prstGeom>
          <a:noFill/>
          <a:ln w="63500" cap="flat" cmpd="sng">
            <a:solidFill>
              <a:schemeClr val="accent1"/>
            </a:solidFill>
            <a:prstDash val="solid"/>
            <a:miter lim="400000"/>
            <a:headEnd type="none" w="sm" len="sm"/>
            <a:tailEnd type="triangle" w="med" len="med"/>
          </a:ln>
        </p:spPr>
      </p:cxnSp>
      <p:sp>
        <p:nvSpPr>
          <p:cNvPr id="416" name="Google Shape;416;p55"/>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cxnSp>
        <p:nvCxnSpPr>
          <p:cNvPr id="417" name="Google Shape;417;p55"/>
          <p:cNvCxnSpPr/>
          <p:nvPr/>
        </p:nvCxnSpPr>
        <p:spPr>
          <a:xfrm rot="10800000">
            <a:off x="4361480" y="9124247"/>
            <a:ext cx="0" cy="756900"/>
          </a:xfrm>
          <a:prstGeom prst="straightConnector1">
            <a:avLst/>
          </a:prstGeom>
          <a:noFill/>
          <a:ln w="63500" cap="flat" cmpd="sng">
            <a:solidFill>
              <a:schemeClr val="accent1"/>
            </a:solidFill>
            <a:prstDash val="solid"/>
            <a:miter lim="400000"/>
            <a:headEnd type="triangle" w="med" len="med"/>
            <a:tailEnd type="triangle" w="med" len="med"/>
          </a:ln>
        </p:spPr>
      </p:cxnSp>
      <p:cxnSp>
        <p:nvCxnSpPr>
          <p:cNvPr id="418" name="Google Shape;418;p55"/>
          <p:cNvCxnSpPr/>
          <p:nvPr/>
        </p:nvCxnSpPr>
        <p:spPr>
          <a:xfrm>
            <a:off x="6044598" y="10644204"/>
            <a:ext cx="791100" cy="0"/>
          </a:xfrm>
          <a:prstGeom prst="straightConnector1">
            <a:avLst/>
          </a:prstGeom>
          <a:noFill/>
          <a:ln w="63500" cap="flat" cmpd="sng">
            <a:solidFill>
              <a:schemeClr val="accent4"/>
            </a:solidFill>
            <a:prstDash val="solid"/>
            <a:miter lim="400000"/>
            <a:headEnd type="triangle" w="med" len="med"/>
            <a:tailEnd type="triangle" w="med" len="med"/>
          </a:ln>
        </p:spPr>
      </p:cxnSp>
      <p:sp>
        <p:nvSpPr>
          <p:cNvPr id="419" name="Google Shape;419;p55"/>
          <p:cNvSpPr/>
          <p:nvPr/>
        </p:nvSpPr>
        <p:spPr>
          <a:xfrm>
            <a:off x="2269066" y="3819525"/>
            <a:ext cx="37755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lang="en-US" sz="3000" b="0" i="0" u="none" strike="noStrike" cap="none">
              <a:solidFill>
                <a:srgbClr val="80868B"/>
              </a:solidFill>
              <a:latin typeface="Google Sans Medium"/>
              <a:ea typeface="Google Sans Medium"/>
              <a:cs typeface="Google Sans Medium"/>
              <a:sym typeface="Google Sans Medium"/>
            </a:endParaRPr>
          </a:p>
        </p:txBody>
      </p:sp>
      <p:sp>
        <p:nvSpPr>
          <p:cNvPr id="420" name="Google Shape;420;p55"/>
          <p:cNvSpPr/>
          <p:nvPr/>
        </p:nvSpPr>
        <p:spPr>
          <a:xfrm>
            <a:off x="16799805" y="9902197"/>
            <a:ext cx="3745500" cy="1484100"/>
          </a:xfrm>
          <a:prstGeom prst="roundRect">
            <a:avLst>
              <a:gd name="adj" fmla="val 12860"/>
            </a:avLst>
          </a:prstGeom>
          <a:solidFill>
            <a:srgbClr val="FFFFFF"/>
          </a:solidFill>
          <a:ln w="63500" cap="flat" cmpd="sng">
            <a:solidFill>
              <a:schemeClr val="accent2"/>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10</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1" name="Google Shape;421;p55"/>
          <p:cNvSpPr/>
          <p:nvPr/>
        </p:nvSpPr>
        <p:spPr>
          <a:xfrm>
            <a:off x="12216475" y="9902197"/>
            <a:ext cx="3745500" cy="1484100"/>
          </a:xfrm>
          <a:prstGeom prst="roundRect">
            <a:avLst>
              <a:gd name="adj" fmla="val 1283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9</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2" name="Google Shape;422;p55"/>
          <p:cNvSpPr/>
          <p:nvPr/>
        </p:nvSpPr>
        <p:spPr>
          <a:xfrm>
            <a:off x="6888660" y="9902197"/>
            <a:ext cx="3745500" cy="1484100"/>
          </a:xfrm>
          <a:prstGeom prst="roundRect">
            <a:avLst>
              <a:gd name="adj" fmla="val 13377"/>
            </a:avLst>
          </a:prstGeom>
          <a:solidFill>
            <a:srgbClr val="FFFFFF"/>
          </a:solidFill>
          <a:ln w="63500" cap="flat" cmpd="sng">
            <a:solidFill>
              <a:schemeClr val="accent4"/>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8</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3" name="Google Shape;423;p55"/>
          <p:cNvSpPr/>
          <p:nvPr/>
        </p:nvSpPr>
        <p:spPr>
          <a:xfrm>
            <a:off x="2286000" y="9902197"/>
            <a:ext cx="3726900" cy="1484100"/>
          </a:xfrm>
          <a:prstGeom prst="roundRect">
            <a:avLst>
              <a:gd name="adj" fmla="val 13203"/>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7</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4" name="Google Shape;424;p55"/>
          <p:cNvSpPr/>
          <p:nvPr/>
        </p:nvSpPr>
        <p:spPr>
          <a:xfrm>
            <a:off x="16799805" y="7611798"/>
            <a:ext cx="3745500" cy="1484100"/>
          </a:xfrm>
          <a:prstGeom prst="roundRect">
            <a:avLst>
              <a:gd name="adj" fmla="val 13145"/>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6</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5" name="Google Shape;425;p55"/>
          <p:cNvSpPr/>
          <p:nvPr/>
        </p:nvSpPr>
        <p:spPr>
          <a:xfrm>
            <a:off x="2286000" y="7611798"/>
            <a:ext cx="3767400" cy="1484100"/>
          </a:xfrm>
          <a:prstGeom prst="roundRect">
            <a:avLst>
              <a:gd name="adj" fmla="val 1348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5</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6" name="Google Shape;426;p55"/>
          <p:cNvSpPr/>
          <p:nvPr/>
        </p:nvSpPr>
        <p:spPr>
          <a:xfrm>
            <a:off x="16799805" y="5334099"/>
            <a:ext cx="3745500" cy="1484100"/>
          </a:xfrm>
          <a:prstGeom prst="roundRect">
            <a:avLst>
              <a:gd name="adj" fmla="val 13541"/>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4</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7" name="Google Shape;427;p55"/>
          <p:cNvSpPr/>
          <p:nvPr/>
        </p:nvSpPr>
        <p:spPr>
          <a:xfrm>
            <a:off x="12216475" y="5334099"/>
            <a:ext cx="3745500" cy="1484100"/>
          </a:xfrm>
          <a:prstGeom prst="roundRect">
            <a:avLst>
              <a:gd name="adj" fmla="val 13604"/>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3</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8" name="Google Shape;428;p55"/>
          <p:cNvSpPr/>
          <p:nvPr/>
        </p:nvSpPr>
        <p:spPr>
          <a:xfrm>
            <a:off x="6888660" y="5334099"/>
            <a:ext cx="3745500" cy="1484100"/>
          </a:xfrm>
          <a:prstGeom prst="roundRect">
            <a:avLst>
              <a:gd name="adj" fmla="val 13448"/>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2</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29" name="Google Shape;429;p55"/>
          <p:cNvSpPr/>
          <p:nvPr/>
        </p:nvSpPr>
        <p:spPr>
          <a:xfrm>
            <a:off x="2286000" y="5334099"/>
            <a:ext cx="3745500" cy="1484100"/>
          </a:xfrm>
          <a:prstGeom prst="roundRect">
            <a:avLst>
              <a:gd name="adj" fmla="val 13167"/>
            </a:avLst>
          </a:prstGeom>
          <a:solidFill>
            <a:srgbClr val="FFFFFF"/>
          </a:solidFill>
          <a:ln w="63500" cap="flat" cmpd="sng">
            <a:solidFill>
              <a:schemeClr val="accent1"/>
            </a:solidFill>
            <a:prstDash val="solid"/>
            <a:miter lim="400000"/>
            <a:headEnd type="none" w="sm" len="sm"/>
            <a:tailEnd type="none" w="sm" len="sm"/>
          </a:ln>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800"/>
              <a:buFont typeface="Google Sans Medium"/>
              <a:buNone/>
            </a:pPr>
            <a:r>
              <a:rPr lang="en-US" sz="2800" b="0" i="0" u="none" strike="noStrike" cap="none">
                <a:solidFill>
                  <a:srgbClr val="1A1A1A"/>
                </a:solidFill>
                <a:latin typeface="Google Sans Medium"/>
                <a:ea typeface="Google Sans Medium"/>
                <a:cs typeface="Google Sans Medium"/>
                <a:sym typeface="Google Sans Medium"/>
              </a:rPr>
              <a:t>Caption 1</a:t>
            </a:r>
            <a:br>
              <a:rPr lang="en-US" sz="2800" b="0" i="0" u="none" strike="noStrike" cap="none">
                <a:solidFill>
                  <a:srgbClr val="1A1A1A"/>
                </a:solidFill>
                <a:latin typeface="Google Sans Medium"/>
                <a:ea typeface="Google Sans Medium"/>
                <a:cs typeface="Google Sans Medium"/>
                <a:sym typeface="Google Sans Medium"/>
              </a:rPr>
            </a:br>
            <a:r>
              <a:rPr lang="en-US" sz="2800" b="0" i="0" u="none" strike="noStrike" cap="none">
                <a:solidFill>
                  <a:srgbClr val="1A1A1A"/>
                </a:solidFill>
                <a:latin typeface="Google Sans Medium"/>
                <a:ea typeface="Google Sans Medium"/>
                <a:cs typeface="Google Sans Medium"/>
                <a:sym typeface="Google Sans Medium"/>
              </a:rPr>
              <a:t>Two lines</a:t>
            </a:r>
            <a:endParaRPr lang="en-US" sz="2800" b="0" i="0" u="none" strike="noStrike" cap="none">
              <a:solidFill>
                <a:srgbClr val="1A1A1A"/>
              </a:solidFill>
              <a:latin typeface="Google Sans Medium"/>
              <a:ea typeface="Google Sans Medium"/>
              <a:cs typeface="Google Sans Medium"/>
              <a:sym typeface="Google Sans Medium"/>
            </a:endParaRPr>
          </a:p>
        </p:txBody>
      </p:sp>
      <p:sp>
        <p:nvSpPr>
          <p:cNvPr id="430" name="Google Shape;430;p55"/>
          <p:cNvSpPr/>
          <p:nvPr/>
        </p:nvSpPr>
        <p:spPr>
          <a:xfrm>
            <a:off x="11894542" y="8396089"/>
            <a:ext cx="3986400" cy="7569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Group Label</a:t>
            </a:r>
            <a:endParaRPr lang="en-US" sz="3000" b="1" i="0" u="none" strike="noStrike" cap="none">
              <a:solidFill>
                <a:srgbClr val="FFFFFF"/>
              </a:solidFill>
              <a:latin typeface="Google Sans"/>
              <a:ea typeface="Google Sans"/>
              <a:cs typeface="Google Sans"/>
              <a:sym typeface="Google Sans"/>
            </a:endParaRPr>
          </a:p>
        </p:txBody>
      </p:sp>
      <p:sp>
        <p:nvSpPr>
          <p:cNvPr id="431" name="Google Shape;431;p55"/>
          <p:cNvSpPr/>
          <p:nvPr/>
        </p:nvSpPr>
        <p:spPr>
          <a:xfrm>
            <a:off x="6856910"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lang="en-US" sz="3000" b="0" i="0" u="none" strike="noStrike" cap="none">
              <a:solidFill>
                <a:srgbClr val="80868B"/>
              </a:solidFill>
              <a:latin typeface="Google Sans Medium"/>
              <a:ea typeface="Google Sans Medium"/>
              <a:cs typeface="Google Sans Medium"/>
              <a:sym typeface="Google Sans Medium"/>
            </a:endParaRPr>
          </a:p>
        </p:txBody>
      </p:sp>
      <p:sp>
        <p:nvSpPr>
          <p:cNvPr id="432" name="Google Shape;432;p55"/>
          <p:cNvSpPr/>
          <p:nvPr/>
        </p:nvSpPr>
        <p:spPr>
          <a:xfrm>
            <a:off x="1218472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lang="en-US" sz="3000" b="0" i="0" u="none" strike="noStrike" cap="none">
              <a:solidFill>
                <a:srgbClr val="80868B"/>
              </a:solidFill>
              <a:latin typeface="Google Sans Medium"/>
              <a:ea typeface="Google Sans Medium"/>
              <a:cs typeface="Google Sans Medium"/>
              <a:sym typeface="Google Sans Medium"/>
            </a:endParaRPr>
          </a:p>
        </p:txBody>
      </p:sp>
      <p:sp>
        <p:nvSpPr>
          <p:cNvPr id="433" name="Google Shape;433;p55"/>
          <p:cNvSpPr/>
          <p:nvPr/>
        </p:nvSpPr>
        <p:spPr>
          <a:xfrm>
            <a:off x="16768055" y="3819525"/>
            <a:ext cx="3809100" cy="7557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Column Label</a:t>
            </a:r>
            <a:endParaRPr lang="en-US" sz="3000" b="0" i="0" u="none" strike="noStrike" cap="none">
              <a:solidFill>
                <a:srgbClr val="80868B"/>
              </a:solidFill>
              <a:latin typeface="Google Sans Medium"/>
              <a:ea typeface="Google Sans Medium"/>
              <a:cs typeface="Google Sans Medium"/>
              <a:sym typeface="Google Sans Medium"/>
            </a:endParaRPr>
          </a:p>
        </p:txBody>
      </p:sp>
      <p:sp>
        <p:nvSpPr>
          <p:cNvPr id="434" name="Google Shape;434;p55"/>
          <p:cNvSpPr/>
          <p:nvPr/>
        </p:nvSpPr>
        <p:spPr>
          <a:xfrm>
            <a:off x="4999641"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5" name="Google Shape;435;p55"/>
          <p:cNvSpPr/>
          <p:nvPr/>
        </p:nvSpPr>
        <p:spPr>
          <a:xfrm>
            <a:off x="4999641" y="10287049"/>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6" name="Google Shape;436;p55"/>
          <p:cNvSpPr/>
          <p:nvPr/>
        </p:nvSpPr>
        <p:spPr>
          <a:xfrm>
            <a:off x="9621074"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7" name="Google Shape;437;p55"/>
          <p:cNvSpPr/>
          <p:nvPr/>
        </p:nvSpPr>
        <p:spPr>
          <a:xfrm>
            <a:off x="9621074"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8" name="Google Shape;438;p55"/>
          <p:cNvSpPr/>
          <p:nvPr/>
        </p:nvSpPr>
        <p:spPr>
          <a:xfrm>
            <a:off x="4999641"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39" name="Google Shape;439;p55"/>
          <p:cNvSpPr/>
          <p:nvPr/>
        </p:nvSpPr>
        <p:spPr>
          <a:xfrm>
            <a:off x="1494888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0" name="Google Shape;440;p55"/>
          <p:cNvSpPr/>
          <p:nvPr/>
        </p:nvSpPr>
        <p:spPr>
          <a:xfrm>
            <a:off x="14948889" y="10287049"/>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1" name="Google Shape;441;p55"/>
          <p:cNvSpPr/>
          <p:nvPr/>
        </p:nvSpPr>
        <p:spPr>
          <a:xfrm>
            <a:off x="19532219" y="5670500"/>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2" name="Google Shape;442;p55"/>
          <p:cNvSpPr/>
          <p:nvPr/>
        </p:nvSpPr>
        <p:spPr>
          <a:xfrm>
            <a:off x="19532219" y="10287049"/>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Google Shape;443;p55"/>
          <p:cNvSpPr/>
          <p:nvPr/>
        </p:nvSpPr>
        <p:spPr>
          <a:xfrm>
            <a:off x="19532219" y="795832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4" name="Google Shape;444;p55"/>
          <p:cNvSpPr/>
          <p:nvPr/>
        </p:nvSpPr>
        <p:spPr>
          <a:xfrm>
            <a:off x="5180020"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45" name="Google Shape;445;p55"/>
          <p:cNvSpPr/>
          <p:nvPr/>
        </p:nvSpPr>
        <p:spPr>
          <a:xfrm>
            <a:off x="9786039"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46" name="Google Shape;446;p55"/>
          <p:cNvSpPr/>
          <p:nvPr/>
        </p:nvSpPr>
        <p:spPr>
          <a:xfrm>
            <a:off x="15129267"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47" name="Google Shape;447;p55"/>
          <p:cNvSpPr/>
          <p:nvPr/>
        </p:nvSpPr>
        <p:spPr>
          <a:xfrm>
            <a:off x="19712595" y="5839883"/>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48" name="Google Shape;448;p55"/>
          <p:cNvSpPr/>
          <p:nvPr/>
        </p:nvSpPr>
        <p:spPr>
          <a:xfrm>
            <a:off x="5180020"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49" name="Google Shape;449;p55"/>
          <p:cNvSpPr/>
          <p:nvPr/>
        </p:nvSpPr>
        <p:spPr>
          <a:xfrm>
            <a:off x="9786039"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0" name="Google Shape;450;p55"/>
          <p:cNvSpPr/>
          <p:nvPr/>
        </p:nvSpPr>
        <p:spPr>
          <a:xfrm>
            <a:off x="15129267"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1" name="Google Shape;451;p55"/>
          <p:cNvSpPr/>
          <p:nvPr/>
        </p:nvSpPr>
        <p:spPr>
          <a:xfrm>
            <a:off x="19712595" y="10437957"/>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2" name="Google Shape;452;p55"/>
          <p:cNvSpPr/>
          <p:nvPr/>
        </p:nvSpPr>
        <p:spPr>
          <a:xfrm>
            <a:off x="5180020"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453" name="Google Shape;453;p55"/>
          <p:cNvSpPr/>
          <p:nvPr/>
        </p:nvSpPr>
        <p:spPr>
          <a:xfrm>
            <a:off x="19712595" y="8138955"/>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4831715" y="4041140"/>
            <a:ext cx="17352010" cy="371792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Clr>
                <a:schemeClr val="dk1"/>
              </a:buClr>
              <a:buFont typeface="Open Sans Light"/>
              <a:buNone/>
            </a:pPr>
            <a:r>
              <a:rPr lang="en-US">
                <a:latin typeface="+mj-lt"/>
                <a:cs typeface="+mj-lt"/>
              </a:rPr>
              <a:t>What’s a pointer ?</a:t>
            </a:r>
            <a:br>
              <a:rPr lang="en-US">
                <a:latin typeface="+mj-lt"/>
                <a:cs typeface="+mj-lt"/>
              </a:rPr>
            </a:br>
            <a:br>
              <a:rPr lang="en-US">
                <a:latin typeface="+mj-lt"/>
                <a:cs typeface="+mj-lt"/>
              </a:rPr>
            </a:br>
            <a:r>
              <a:rPr lang="en-US" sz="6000">
                <a:latin typeface="+mj-lt"/>
                <a:cs typeface="+mj-lt"/>
              </a:rPr>
              <a:t>Think of a memory tape and a chunk reader !</a:t>
            </a:r>
            <a:endParaRPr lang="en-US" sz="6000">
              <a:latin typeface="+mj-lt"/>
              <a:cs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cxnSp>
        <p:nvCxnSpPr>
          <p:cNvPr id="458" name="Google Shape;458;p56"/>
          <p:cNvCxnSpPr/>
          <p:nvPr/>
        </p:nvCxnSpPr>
        <p:spPr>
          <a:xfrm>
            <a:off x="4188916" y="3900445"/>
            <a:ext cx="0" cy="1634700"/>
          </a:xfrm>
          <a:prstGeom prst="straightConnector1">
            <a:avLst/>
          </a:prstGeom>
          <a:noFill/>
          <a:ln w="63500" cap="flat" cmpd="sng">
            <a:solidFill>
              <a:srgbClr val="0CAD4D"/>
            </a:solidFill>
            <a:prstDash val="solid"/>
            <a:miter lim="400000"/>
            <a:headEnd type="none" w="sm" len="sm"/>
            <a:tailEnd type="triangle" w="med" len="med"/>
          </a:ln>
        </p:spPr>
      </p:cxnSp>
      <p:cxnSp>
        <p:nvCxnSpPr>
          <p:cNvPr id="459" name="Google Shape;459;p56"/>
          <p:cNvCxnSpPr/>
          <p:nvPr/>
        </p:nvCxnSpPr>
        <p:spPr>
          <a:xfrm>
            <a:off x="4976214" y="68668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60" name="Google Shape;460;p56"/>
          <p:cNvCxnSpPr/>
          <p:nvPr/>
        </p:nvCxnSpPr>
        <p:spPr>
          <a:xfrm>
            <a:off x="8811614" y="10270447"/>
            <a:ext cx="2397000" cy="0"/>
          </a:xfrm>
          <a:prstGeom prst="straightConnector1">
            <a:avLst/>
          </a:prstGeom>
          <a:noFill/>
          <a:ln w="63500" cap="flat" cmpd="sng">
            <a:solidFill>
              <a:schemeClr val="accent1"/>
            </a:solidFill>
            <a:prstDash val="solid"/>
            <a:miter lim="400000"/>
            <a:headEnd type="none" w="sm" len="sm"/>
            <a:tailEnd type="triangle" w="med" len="med"/>
          </a:ln>
        </p:spPr>
      </p:cxnSp>
      <p:cxnSp>
        <p:nvCxnSpPr>
          <p:cNvPr id="461" name="Google Shape;461;p56"/>
          <p:cNvCxnSpPr/>
          <p:nvPr/>
        </p:nvCxnSpPr>
        <p:spPr>
          <a:xfrm>
            <a:off x="12608914" y="6866847"/>
            <a:ext cx="2397000" cy="0"/>
          </a:xfrm>
          <a:prstGeom prst="straightConnector1">
            <a:avLst/>
          </a:prstGeom>
          <a:noFill/>
          <a:ln w="76200" cap="flat" cmpd="sng">
            <a:solidFill>
              <a:srgbClr val="4285F4"/>
            </a:solidFill>
            <a:prstDash val="solid"/>
            <a:miter lim="400000"/>
            <a:headEnd type="none" w="sm" len="sm"/>
            <a:tailEnd type="triangle" w="med" len="med"/>
          </a:ln>
        </p:spPr>
      </p:cxnSp>
      <p:cxnSp>
        <p:nvCxnSpPr>
          <p:cNvPr id="462" name="Google Shape;462;p56"/>
          <p:cNvCxnSpPr/>
          <p:nvPr/>
        </p:nvCxnSpPr>
        <p:spPr>
          <a:xfrm>
            <a:off x="16444314" y="6866847"/>
            <a:ext cx="2397000" cy="0"/>
          </a:xfrm>
          <a:prstGeom prst="straightConnector1">
            <a:avLst/>
          </a:prstGeom>
          <a:noFill/>
          <a:ln w="76200" cap="flat" cmpd="sng">
            <a:solidFill>
              <a:srgbClr val="4285F4"/>
            </a:solidFill>
            <a:prstDash val="solid"/>
            <a:miter lim="400000"/>
            <a:headEnd type="none" w="sm" len="sm"/>
            <a:tailEnd type="triangle" w="med" len="med"/>
          </a:ln>
        </p:spPr>
      </p:cxnSp>
      <p:sp>
        <p:nvSpPr>
          <p:cNvPr id="463" name="Google Shape;463;p56"/>
          <p:cNvSpPr txBox="1"/>
          <p:nvPr/>
        </p:nvSpPr>
        <p:spPr>
          <a:xfrm>
            <a:off x="2269066" y="1551516"/>
            <a:ext cx="57291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Flow-Style Chart</a:t>
            </a:r>
            <a:endParaRPr>
              <a:solidFill>
                <a:schemeClr val="dk1"/>
              </a:solidFill>
            </a:endParaRPr>
          </a:p>
        </p:txBody>
      </p:sp>
      <p:sp>
        <p:nvSpPr>
          <p:cNvPr id="464" name="Google Shape;464;p56"/>
          <p:cNvSpPr/>
          <p:nvPr/>
        </p:nvSpPr>
        <p:spPr>
          <a:xfrm>
            <a:off x="2286000" y="3096187"/>
            <a:ext cx="38058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Start</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65" name="Google Shape;465;p56"/>
          <p:cNvSpPr/>
          <p:nvPr/>
        </p:nvSpPr>
        <p:spPr>
          <a:xfrm>
            <a:off x="2286000" y="5757333"/>
            <a:ext cx="38058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Two or Three </a:t>
            </a:r>
            <a:br>
              <a:rPr lang="en-US" sz="3000" b="0" i="0" u="none" strike="noStrike" cap="none">
                <a:solidFill>
                  <a:srgbClr val="1A1A1A"/>
                </a:solidFill>
                <a:latin typeface="Google Sans Medium"/>
                <a:ea typeface="Google Sans Medium"/>
                <a:cs typeface="Google Sans Medium"/>
                <a:sym typeface="Google Sans Medium"/>
              </a:rPr>
            </a:br>
            <a:r>
              <a:rPr lang="en-US" sz="3000" b="0" i="0" u="none" strike="noStrike" cap="none">
                <a:solidFill>
                  <a:srgbClr val="1A1A1A"/>
                </a:solidFill>
                <a:latin typeface="Google Sans Medium"/>
                <a:ea typeface="Google Sans Medium"/>
                <a:cs typeface="Google Sans Medium"/>
                <a:sym typeface="Google Sans Medium"/>
              </a:rPr>
              <a:t>Line Caption</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66" name="Google Shape;466;p56"/>
          <p:cNvSpPr/>
          <p:nvPr/>
        </p:nvSpPr>
        <p:spPr>
          <a:xfrm>
            <a:off x="7658100"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A</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67" name="Google Shape;467;p56"/>
          <p:cNvSpPr/>
          <p:nvPr/>
        </p:nvSpPr>
        <p:spPr>
          <a:xfrm>
            <a:off x="11476566" y="5757333"/>
            <a:ext cx="295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B</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68" name="Google Shape;468;p56"/>
          <p:cNvSpPr/>
          <p:nvPr/>
        </p:nvSpPr>
        <p:spPr>
          <a:xfrm>
            <a:off x="15287955" y="5757333"/>
            <a:ext cx="29643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C  </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69" name="Google Shape;469;p56"/>
          <p:cNvSpPr/>
          <p:nvPr/>
        </p:nvSpPr>
        <p:spPr>
          <a:xfrm>
            <a:off x="19083534" y="5757333"/>
            <a:ext cx="2987400" cy="22191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D</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70" name="Google Shape;470;p56"/>
          <p:cNvSpPr/>
          <p:nvPr/>
        </p:nvSpPr>
        <p:spPr>
          <a:xfrm>
            <a:off x="5307707"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lang="en-US" sz="2500" b="0" i="0" u="none" strike="noStrike" cap="none">
              <a:solidFill>
                <a:srgbClr val="80868B"/>
              </a:solidFill>
              <a:latin typeface="Google Sans Medium"/>
              <a:ea typeface="Google Sans Medium"/>
              <a:cs typeface="Google Sans Medium"/>
              <a:sym typeface="Google Sans Medium"/>
            </a:endParaRPr>
          </a:p>
        </p:txBody>
      </p:sp>
      <p:sp>
        <p:nvSpPr>
          <p:cNvPr id="471" name="Google Shape;471;p56"/>
          <p:cNvSpPr/>
          <p:nvPr/>
        </p:nvSpPr>
        <p:spPr>
          <a:xfrm>
            <a:off x="7626350" y="9157394"/>
            <a:ext cx="2989200" cy="2282400"/>
          </a:xfrm>
          <a:prstGeom prst="roundRect">
            <a:avLst>
              <a:gd name="adj" fmla="val 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Google Sans"/>
              <a:buNone/>
            </a:pPr>
            <a:r>
              <a:rPr lang="en-US" sz="3000" b="1" i="0" u="none" strike="noStrike" cap="none">
                <a:solidFill>
                  <a:srgbClr val="FFFFFF"/>
                </a:solidFill>
                <a:latin typeface="Google Sans"/>
                <a:ea typeface="Google Sans"/>
                <a:cs typeface="Google Sans"/>
                <a:sym typeface="Google Sans"/>
              </a:rPr>
              <a:t>Decision</a:t>
            </a:r>
            <a:br>
              <a:rPr lang="en-US" sz="3000" b="1" i="0" u="none" strike="noStrike" cap="none">
                <a:solidFill>
                  <a:srgbClr val="FFFFFF"/>
                </a:solidFill>
                <a:latin typeface="Google Sans"/>
                <a:ea typeface="Google Sans"/>
                <a:cs typeface="Google Sans"/>
                <a:sym typeface="Google Sans"/>
              </a:rPr>
            </a:br>
            <a:r>
              <a:rPr lang="en-US" sz="3000" b="1" i="0" u="none" strike="noStrike" cap="none">
                <a:solidFill>
                  <a:srgbClr val="FFFFFF"/>
                </a:solidFill>
                <a:latin typeface="Google Sans"/>
                <a:ea typeface="Google Sans"/>
                <a:cs typeface="Google Sans"/>
                <a:sym typeface="Google Sans"/>
              </a:rPr>
              <a:t> Node?</a:t>
            </a:r>
            <a:endParaRPr lang="en-US" sz="3000" b="1" i="0" u="none" strike="noStrike" cap="none">
              <a:solidFill>
                <a:srgbClr val="FFFFFF"/>
              </a:solidFill>
              <a:latin typeface="Google Sans"/>
              <a:ea typeface="Google Sans"/>
              <a:cs typeface="Google Sans"/>
              <a:sym typeface="Google Sans"/>
            </a:endParaRPr>
          </a:p>
        </p:txBody>
      </p:sp>
      <p:cxnSp>
        <p:nvCxnSpPr>
          <p:cNvPr id="472" name="Google Shape;472;p56"/>
          <p:cNvCxnSpPr>
            <a:stCxn id="469" idx="2"/>
            <a:endCxn id="471" idx="0"/>
          </p:cNvCxnSpPr>
          <p:nvPr/>
        </p:nvCxnSpPr>
        <p:spPr>
          <a:xfrm rot="5400000">
            <a:off x="14258484" y="2838783"/>
            <a:ext cx="1181100" cy="11456400"/>
          </a:xfrm>
          <a:prstGeom prst="bentConnector3">
            <a:avLst>
              <a:gd name="adj1" fmla="val 49994"/>
            </a:avLst>
          </a:prstGeom>
          <a:noFill/>
          <a:ln w="63500" cap="flat" cmpd="sng">
            <a:solidFill>
              <a:schemeClr val="accent1"/>
            </a:solidFill>
            <a:prstDash val="solid"/>
            <a:miter lim="400000"/>
            <a:headEnd type="none" w="sm" len="sm"/>
            <a:tailEnd type="triangle" w="med" len="med"/>
          </a:ln>
        </p:spPr>
      </p:cxnSp>
      <p:sp>
        <p:nvSpPr>
          <p:cNvPr id="473" name="Google Shape;473;p56"/>
          <p:cNvSpPr/>
          <p:nvPr/>
        </p:nvSpPr>
        <p:spPr>
          <a:xfrm>
            <a:off x="6526530" y="7119619"/>
            <a:ext cx="1099818" cy="3178818"/>
          </a:xfrm>
          <a:custGeom>
            <a:avLst/>
            <a:gdLst/>
            <a:ahLst/>
            <a:cxnLst/>
            <a:rect l="l" t="t" r="r" b="b"/>
            <a:pathLst>
              <a:path w="21600" h="21600" extrusionOk="0">
                <a:moveTo>
                  <a:pt x="0" y="0"/>
                </a:moveTo>
                <a:lnTo>
                  <a:pt x="0" y="21600"/>
                </a:lnTo>
                <a:lnTo>
                  <a:pt x="21600" y="21600"/>
                </a:lnTo>
              </a:path>
            </a:pathLst>
          </a:custGeom>
          <a:noFill/>
          <a:ln w="63500" cap="flat" cmpd="sng">
            <a:solidFill>
              <a:srgbClr val="0CAD4D"/>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Google Sans"/>
              <a:buNone/>
            </a:pPr>
            <a:endParaRPr sz="4000" b="0" i="0" u="none" strike="noStrike" cap="none">
              <a:solidFill>
                <a:srgbClr val="000000"/>
              </a:solidFill>
              <a:latin typeface="Google Sans"/>
              <a:ea typeface="Google Sans"/>
              <a:cs typeface="Google Sans"/>
              <a:sym typeface="Google Sans"/>
            </a:endParaRPr>
          </a:p>
        </p:txBody>
      </p:sp>
      <p:sp>
        <p:nvSpPr>
          <p:cNvPr id="474" name="Google Shape;474;p56"/>
          <p:cNvSpPr/>
          <p:nvPr/>
        </p:nvSpPr>
        <p:spPr>
          <a:xfrm>
            <a:off x="5799038" y="8694556"/>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1A853"/>
              </a:buClr>
              <a:buSzPts val="2500"/>
              <a:buFont typeface="Google Sans"/>
              <a:buNone/>
            </a:pPr>
            <a:r>
              <a:rPr lang="en-US" sz="2500" b="1" i="0" u="none" strike="noStrike" cap="none">
                <a:solidFill>
                  <a:srgbClr val="31A853"/>
                </a:solidFill>
                <a:latin typeface="Google Sans"/>
                <a:ea typeface="Google Sans"/>
                <a:cs typeface="Google Sans"/>
                <a:sym typeface="Google Sans"/>
              </a:rPr>
              <a:t>Yes</a:t>
            </a:r>
            <a:endParaRPr lang="en-US" sz="2500" b="1" i="0" u="none" strike="noStrike" cap="none">
              <a:solidFill>
                <a:srgbClr val="31A853"/>
              </a:solidFill>
              <a:latin typeface="Google Sans"/>
              <a:ea typeface="Google Sans"/>
              <a:cs typeface="Google Sans"/>
              <a:sym typeface="Google Sans"/>
            </a:endParaRPr>
          </a:p>
        </p:txBody>
      </p:sp>
      <p:sp>
        <p:nvSpPr>
          <p:cNvPr id="475" name="Google Shape;475;p56"/>
          <p:cNvSpPr/>
          <p:nvPr/>
        </p:nvSpPr>
        <p:spPr>
          <a:xfrm>
            <a:off x="19085719" y="9929679"/>
            <a:ext cx="2957400" cy="10479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End</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476" name="Google Shape;476;p56"/>
          <p:cNvCxnSpPr/>
          <p:nvPr/>
        </p:nvCxnSpPr>
        <p:spPr>
          <a:xfrm>
            <a:off x="126089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cxnSp>
        <p:nvCxnSpPr>
          <p:cNvPr id="477" name="Google Shape;477;p56"/>
          <p:cNvCxnSpPr/>
          <p:nvPr/>
        </p:nvCxnSpPr>
        <p:spPr>
          <a:xfrm>
            <a:off x="16444314" y="10270447"/>
            <a:ext cx="2397000" cy="0"/>
          </a:xfrm>
          <a:prstGeom prst="straightConnector1">
            <a:avLst/>
          </a:prstGeom>
          <a:noFill/>
          <a:ln w="63500" cap="flat" cmpd="sng">
            <a:solidFill>
              <a:srgbClr val="FFBC04"/>
            </a:solidFill>
            <a:prstDash val="solid"/>
            <a:miter lim="400000"/>
            <a:headEnd type="none" w="sm" len="sm"/>
            <a:tailEnd type="triangle" w="med" len="med"/>
          </a:ln>
        </p:spPr>
      </p:cxnSp>
      <p:sp>
        <p:nvSpPr>
          <p:cNvPr id="478" name="Google Shape;478;p56"/>
          <p:cNvSpPr/>
          <p:nvPr/>
        </p:nvSpPr>
        <p:spPr>
          <a:xfrm>
            <a:off x="11476566" y="9189144"/>
            <a:ext cx="29574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E</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79" name="Google Shape;479;p56"/>
          <p:cNvSpPr/>
          <p:nvPr/>
        </p:nvSpPr>
        <p:spPr>
          <a:xfrm>
            <a:off x="15287955" y="9189144"/>
            <a:ext cx="2964300" cy="2219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Step F</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480" name="Google Shape;480;p56"/>
          <p:cNvSpPr/>
          <p:nvPr/>
        </p:nvSpPr>
        <p:spPr>
          <a:xfrm>
            <a:off x="9837638" y="10906720"/>
            <a:ext cx="1493100" cy="843300"/>
          </a:xfrm>
          <a:prstGeom prst="roundRect">
            <a:avLst>
              <a:gd name="adj" fmla="val 47990"/>
            </a:avLst>
          </a:prstGeom>
          <a:solidFill>
            <a:srgbClr val="FFFFFF"/>
          </a:solidFill>
          <a:ln>
            <a:noFill/>
          </a:ln>
          <a:effectLst>
            <a:outerShdw blurRad="127000" rotWithShape="0">
              <a:srgbClr val="000000">
                <a:alpha val="25099"/>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94235"/>
              </a:buClr>
              <a:buSzPts val="2500"/>
              <a:buFont typeface="Google Sans"/>
              <a:buNone/>
            </a:pPr>
            <a:r>
              <a:rPr lang="en-US" sz="2500" b="1" i="0" u="none" strike="noStrike" cap="none">
                <a:solidFill>
                  <a:srgbClr val="E94235"/>
                </a:solidFill>
                <a:latin typeface="Google Sans"/>
                <a:ea typeface="Google Sans"/>
                <a:cs typeface="Google Sans"/>
                <a:sym typeface="Google Sans"/>
              </a:rPr>
              <a:t>No</a:t>
            </a:r>
            <a:endParaRPr lang="en-US" sz="2500" b="1" i="0" u="none" strike="noStrike" cap="none">
              <a:solidFill>
                <a:srgbClr val="E94235"/>
              </a:solidFill>
              <a:latin typeface="Google Sans"/>
              <a:ea typeface="Google Sans"/>
              <a:cs typeface="Google Sans"/>
              <a:sym typeface="Google Sans"/>
            </a:endParaRPr>
          </a:p>
        </p:txBody>
      </p:sp>
      <p:sp>
        <p:nvSpPr>
          <p:cNvPr id="481" name="Google Shape;481;p56"/>
          <p:cNvSpPr/>
          <p:nvPr/>
        </p:nvSpPr>
        <p:spPr>
          <a:xfrm>
            <a:off x="13379844"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lang="en-US" sz="2500" b="0" i="0" u="none" strike="noStrike" cap="none">
              <a:solidFill>
                <a:srgbClr val="80868B"/>
              </a:solidFill>
              <a:latin typeface="Google Sans Medium"/>
              <a:ea typeface="Google Sans Medium"/>
              <a:cs typeface="Google Sans Medium"/>
              <a:sym typeface="Google Sans Medium"/>
            </a:endParaRPr>
          </a:p>
        </p:txBody>
      </p:sp>
      <p:sp>
        <p:nvSpPr>
          <p:cNvPr id="482" name="Google Shape;482;p56"/>
          <p:cNvSpPr/>
          <p:nvPr/>
        </p:nvSpPr>
        <p:spPr>
          <a:xfrm>
            <a:off x="17096709"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lang="en-US" sz="2500" b="0" i="0" u="none" strike="noStrike" cap="none">
              <a:solidFill>
                <a:srgbClr val="80868B"/>
              </a:solidFill>
              <a:latin typeface="Google Sans Medium"/>
              <a:ea typeface="Google Sans Medium"/>
              <a:cs typeface="Google Sans Medium"/>
              <a:sym typeface="Google Sans Medium"/>
            </a:endParaRPr>
          </a:p>
        </p:txBody>
      </p:sp>
      <p:sp>
        <p:nvSpPr>
          <p:cNvPr id="483" name="Google Shape;483;p56"/>
          <p:cNvSpPr/>
          <p:nvPr/>
        </p:nvSpPr>
        <p:spPr>
          <a:xfrm>
            <a:off x="9508058" y="4575175"/>
            <a:ext cx="3064500" cy="748500"/>
          </a:xfrm>
          <a:prstGeom prst="roundRect">
            <a:avLst>
              <a:gd name="adj" fmla="val 50000"/>
            </a:avLst>
          </a:prstGeom>
          <a:solidFill>
            <a:srgbClr val="FFFFFF"/>
          </a:solidFill>
          <a:ln>
            <a:noFill/>
          </a:ln>
          <a:effectLst>
            <a:outerShdw blurRad="127000" rotWithShape="0">
              <a:srgbClr val="000000">
                <a:alpha val="298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68B"/>
              </a:buClr>
              <a:buSzPts val="2500"/>
              <a:buFont typeface="Google Sans Medium"/>
              <a:buNone/>
            </a:pPr>
            <a:r>
              <a:rPr lang="en-US" sz="2500" b="0" i="0" u="none" strike="noStrike" cap="none">
                <a:solidFill>
                  <a:srgbClr val="80868B"/>
                </a:solidFill>
                <a:latin typeface="Google Sans Medium"/>
                <a:ea typeface="Google Sans Medium"/>
                <a:cs typeface="Google Sans Medium"/>
                <a:sym typeface="Google Sans Medium"/>
              </a:rPr>
              <a:t>Bridge Caption</a:t>
            </a:r>
            <a:endParaRPr lang="en-US" sz="2500" b="0" i="0" u="none" strike="noStrike" cap="none">
              <a:solidFill>
                <a:srgbClr val="80868B"/>
              </a:solidFill>
              <a:latin typeface="Google Sans Medium"/>
              <a:ea typeface="Google Sans Medium"/>
              <a:cs typeface="Google Sans Medium"/>
              <a:sym typeface="Google Sa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cxnSp>
        <p:nvCxnSpPr>
          <p:cNvPr id="488" name="Google Shape;488;p57"/>
          <p:cNvCxnSpPr/>
          <p:nvPr/>
        </p:nvCxnSpPr>
        <p:spPr>
          <a:xfrm rot="10800000">
            <a:off x="12192000" y="7986123"/>
            <a:ext cx="0" cy="1269900"/>
          </a:xfrm>
          <a:prstGeom prst="straightConnector1">
            <a:avLst/>
          </a:prstGeom>
          <a:noFill/>
          <a:ln w="76200" cap="flat" cmpd="sng">
            <a:solidFill>
              <a:schemeClr val="accent1"/>
            </a:solidFill>
            <a:prstDash val="solid"/>
            <a:miter lim="400000"/>
            <a:headEnd type="none" w="sm" len="sm"/>
            <a:tailEnd type="none" w="sm" len="sm"/>
          </a:ln>
        </p:spPr>
      </p:cxnSp>
      <p:sp>
        <p:nvSpPr>
          <p:cNvPr id="489" name="Google Shape;489;p57"/>
          <p:cNvSpPr txBox="1"/>
          <p:nvPr/>
        </p:nvSpPr>
        <p:spPr>
          <a:xfrm>
            <a:off x="2269066" y="1551516"/>
            <a:ext cx="43302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Group Chart</a:t>
            </a:r>
            <a:endParaRPr>
              <a:solidFill>
                <a:schemeClr val="dk1"/>
              </a:solidFill>
            </a:endParaRPr>
          </a:p>
        </p:txBody>
      </p:sp>
      <p:sp>
        <p:nvSpPr>
          <p:cNvPr id="490" name="Google Shape;490;p57"/>
          <p:cNvSpPr/>
          <p:nvPr/>
        </p:nvSpPr>
        <p:spPr>
          <a:xfrm>
            <a:off x="2294499"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1" name="Google Shape;491;p57"/>
          <p:cNvSpPr txBox="1"/>
          <p:nvPr/>
        </p:nvSpPr>
        <p:spPr>
          <a:xfrm>
            <a:off x="2741613"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492" name="Google Shape;492;p57"/>
          <p:cNvSpPr/>
          <p:nvPr/>
        </p:nvSpPr>
        <p:spPr>
          <a:xfrm>
            <a:off x="5685704"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3" name="Google Shape;493;p57"/>
          <p:cNvSpPr txBox="1"/>
          <p:nvPr/>
        </p:nvSpPr>
        <p:spPr>
          <a:xfrm>
            <a:off x="6132817"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494" name="Google Shape;494;p57"/>
          <p:cNvSpPr/>
          <p:nvPr/>
        </p:nvSpPr>
        <p:spPr>
          <a:xfrm>
            <a:off x="907690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5" name="Google Shape;495;p57"/>
          <p:cNvSpPr txBox="1"/>
          <p:nvPr/>
        </p:nvSpPr>
        <p:spPr>
          <a:xfrm>
            <a:off x="952402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496" name="Google Shape;496;p57"/>
          <p:cNvSpPr/>
          <p:nvPr/>
        </p:nvSpPr>
        <p:spPr>
          <a:xfrm>
            <a:off x="15859317"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7" name="Google Shape;497;p57"/>
          <p:cNvSpPr txBox="1"/>
          <p:nvPr/>
        </p:nvSpPr>
        <p:spPr>
          <a:xfrm>
            <a:off x="16306431"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498" name="Google Shape;498;p57"/>
          <p:cNvSpPr/>
          <p:nvPr/>
        </p:nvSpPr>
        <p:spPr>
          <a:xfrm>
            <a:off x="19250520"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99" name="Google Shape;499;p57"/>
          <p:cNvSpPr txBox="1"/>
          <p:nvPr/>
        </p:nvSpPr>
        <p:spPr>
          <a:xfrm>
            <a:off x="19697634"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00" name="Google Shape;500;p57"/>
          <p:cNvSpPr/>
          <p:nvPr/>
        </p:nvSpPr>
        <p:spPr>
          <a:xfrm>
            <a:off x="12468112" y="3819525"/>
            <a:ext cx="2838900" cy="30399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1" name="Google Shape;501;p57"/>
          <p:cNvSpPr txBox="1"/>
          <p:nvPr/>
        </p:nvSpPr>
        <p:spPr>
          <a:xfrm>
            <a:off x="12915226" y="59549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pic>
        <p:nvPicPr>
          <p:cNvPr id="502" name="Google Shape;502;p57" descr="Image"/>
          <p:cNvPicPr preferRelativeResize="0"/>
          <p:nvPr/>
        </p:nvPicPr>
        <p:blipFill rotWithShape="1">
          <a:blip r:embed="rId1"/>
          <a:srcRect/>
          <a:stretch>
            <a:fillRect/>
          </a:stretch>
        </p:blipFill>
        <p:spPr>
          <a:xfrm>
            <a:off x="2306372" y="7183708"/>
            <a:ext cx="19771259" cy="853114"/>
          </a:xfrm>
          <a:prstGeom prst="rect">
            <a:avLst/>
          </a:prstGeom>
          <a:noFill/>
          <a:ln>
            <a:noFill/>
          </a:ln>
        </p:spPr>
      </p:pic>
      <p:sp>
        <p:nvSpPr>
          <p:cNvPr id="503" name="Google Shape;503;p57"/>
          <p:cNvSpPr/>
          <p:nvPr/>
        </p:nvSpPr>
        <p:spPr>
          <a:xfrm>
            <a:off x="3115700"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4" name="Google Shape;504;p57"/>
          <p:cNvSpPr/>
          <p:nvPr/>
        </p:nvSpPr>
        <p:spPr>
          <a:xfrm>
            <a:off x="6508874"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5" name="Google Shape;505;p57"/>
          <p:cNvSpPr/>
          <p:nvPr/>
        </p:nvSpPr>
        <p:spPr>
          <a:xfrm>
            <a:off x="9902049"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6" name="Google Shape;506;p57"/>
          <p:cNvSpPr/>
          <p:nvPr/>
        </p:nvSpPr>
        <p:spPr>
          <a:xfrm>
            <a:off x="13295223"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7" name="Google Shape;507;p57"/>
          <p:cNvSpPr/>
          <p:nvPr/>
        </p:nvSpPr>
        <p:spPr>
          <a:xfrm>
            <a:off x="16688398"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8" name="Google Shape;508;p57"/>
          <p:cNvSpPr/>
          <p:nvPr/>
        </p:nvSpPr>
        <p:spPr>
          <a:xfrm>
            <a:off x="20081572" y="442275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9" name="Google Shape;509;p57"/>
          <p:cNvSpPr/>
          <p:nvPr/>
        </p:nvSpPr>
        <p:spPr>
          <a:xfrm>
            <a:off x="10665569" y="9150449"/>
            <a:ext cx="3046800" cy="3039900"/>
          </a:xfrm>
          <a:prstGeom prst="roundRect">
            <a:avLst>
              <a:gd name="adj" fmla="val 8075"/>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0" name="Google Shape;510;p57"/>
          <p:cNvSpPr txBox="1"/>
          <p:nvPr/>
        </p:nvSpPr>
        <p:spPr>
          <a:xfrm>
            <a:off x="11219624" y="11285882"/>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11" name="Google Shape;511;p57"/>
          <p:cNvSpPr/>
          <p:nvPr/>
        </p:nvSpPr>
        <p:spPr>
          <a:xfrm>
            <a:off x="11597651" y="9753675"/>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2" name="Google Shape;512;p57"/>
          <p:cNvSpPr/>
          <p:nvPr/>
        </p:nvSpPr>
        <p:spPr>
          <a:xfrm>
            <a:off x="3430357"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3" name="Google Shape;513;p57"/>
          <p:cNvSpPr/>
          <p:nvPr/>
        </p:nvSpPr>
        <p:spPr>
          <a:xfrm>
            <a:off x="682246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4" name="Google Shape;514;p57"/>
          <p:cNvSpPr/>
          <p:nvPr/>
        </p:nvSpPr>
        <p:spPr>
          <a:xfrm>
            <a:off x="1021457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5" name="Google Shape;515;p57"/>
          <p:cNvSpPr/>
          <p:nvPr/>
        </p:nvSpPr>
        <p:spPr>
          <a:xfrm>
            <a:off x="1360668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6" name="Google Shape;516;p57"/>
          <p:cNvSpPr/>
          <p:nvPr/>
        </p:nvSpPr>
        <p:spPr>
          <a:xfrm>
            <a:off x="16998798"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7" name="Google Shape;517;p57"/>
          <p:cNvSpPr/>
          <p:nvPr/>
        </p:nvSpPr>
        <p:spPr>
          <a:xfrm>
            <a:off x="20390909" y="4726709"/>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18" name="Google Shape;518;p57"/>
          <p:cNvSpPr/>
          <p:nvPr/>
        </p:nvSpPr>
        <p:spPr>
          <a:xfrm>
            <a:off x="11900848" y="10070333"/>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cxnSp>
        <p:nvCxnSpPr>
          <p:cNvPr id="523" name="Google Shape;523;p58"/>
          <p:cNvCxnSpPr/>
          <p:nvPr/>
        </p:nvCxnSpPr>
        <p:spPr>
          <a:xfrm>
            <a:off x="3023923"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24" name="Google Shape;524;p58"/>
          <p:cNvSpPr txBox="1"/>
          <p:nvPr/>
        </p:nvSpPr>
        <p:spPr>
          <a:xfrm>
            <a:off x="2269066" y="1551516"/>
            <a:ext cx="4851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Process Chart</a:t>
            </a:r>
            <a:endParaRPr>
              <a:solidFill>
                <a:schemeClr val="dk1"/>
              </a:solidFill>
            </a:endParaRPr>
          </a:p>
        </p:txBody>
      </p:sp>
      <p:sp>
        <p:nvSpPr>
          <p:cNvPr id="525" name="Google Shape;525;p58"/>
          <p:cNvSpPr/>
          <p:nvPr/>
        </p:nvSpPr>
        <p:spPr>
          <a:xfrm>
            <a:off x="2300618" y="8385505"/>
            <a:ext cx="9894300" cy="30582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6" name="Google Shape;526;p58"/>
          <p:cNvSpPr/>
          <p:nvPr/>
        </p:nvSpPr>
        <p:spPr>
          <a:xfrm>
            <a:off x="3125442"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7" name="Google Shape;527;p58"/>
          <p:cNvSpPr txBox="1"/>
          <p:nvPr/>
        </p:nvSpPr>
        <p:spPr>
          <a:xfrm>
            <a:off x="3406311"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lang="en-US" sz="1800" b="0" i="0" u="none" strike="noStrike" cap="none">
              <a:solidFill>
                <a:srgbClr val="5F6368"/>
              </a:solidFill>
              <a:latin typeface="Google Sans Medium"/>
              <a:ea typeface="Google Sans Medium"/>
              <a:cs typeface="Google Sans Medium"/>
              <a:sym typeface="Google Sans Medium"/>
            </a:endParaRPr>
          </a:p>
        </p:txBody>
      </p:sp>
      <p:sp>
        <p:nvSpPr>
          <p:cNvPr id="528" name="Google Shape;528;p58"/>
          <p:cNvSpPr/>
          <p:nvPr/>
        </p:nvSpPr>
        <p:spPr>
          <a:xfrm>
            <a:off x="5274040"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29" name="Google Shape;529;p58"/>
          <p:cNvSpPr txBox="1"/>
          <p:nvPr/>
        </p:nvSpPr>
        <p:spPr>
          <a:xfrm>
            <a:off x="5554908"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lang="en-US" sz="1800" b="0" i="0" u="none" strike="noStrike" cap="none">
              <a:solidFill>
                <a:srgbClr val="5F6368"/>
              </a:solidFill>
              <a:latin typeface="Google Sans Medium"/>
              <a:ea typeface="Google Sans Medium"/>
              <a:cs typeface="Google Sans Medium"/>
              <a:sym typeface="Google Sans Medium"/>
            </a:endParaRPr>
          </a:p>
        </p:txBody>
      </p:sp>
      <p:sp>
        <p:nvSpPr>
          <p:cNvPr id="530" name="Google Shape;530;p58"/>
          <p:cNvSpPr/>
          <p:nvPr/>
        </p:nvSpPr>
        <p:spPr>
          <a:xfrm>
            <a:off x="7422636"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1" name="Google Shape;531;p58"/>
          <p:cNvSpPr txBox="1"/>
          <p:nvPr/>
        </p:nvSpPr>
        <p:spPr>
          <a:xfrm>
            <a:off x="7703504"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lang="en-US" sz="1800" b="0" i="0" u="none" strike="noStrike" cap="none">
              <a:solidFill>
                <a:srgbClr val="5F6368"/>
              </a:solidFill>
              <a:latin typeface="Google Sans Medium"/>
              <a:ea typeface="Google Sans Medium"/>
              <a:cs typeface="Google Sans Medium"/>
              <a:sym typeface="Google Sans Medium"/>
            </a:endParaRPr>
          </a:p>
        </p:txBody>
      </p:sp>
      <p:sp>
        <p:nvSpPr>
          <p:cNvPr id="532" name="Google Shape;532;p58"/>
          <p:cNvSpPr/>
          <p:nvPr/>
        </p:nvSpPr>
        <p:spPr>
          <a:xfrm>
            <a:off x="9571234" y="8999546"/>
            <a:ext cx="1798800" cy="1830300"/>
          </a:xfrm>
          <a:prstGeom prst="roundRect">
            <a:avLst>
              <a:gd name="adj" fmla="val 8646"/>
            </a:avLst>
          </a:prstGeom>
          <a:solidFill>
            <a:srgbClr val="FFFFFF"/>
          </a:solidFill>
          <a:ln>
            <a:noFill/>
          </a:ln>
          <a:effectLst>
            <a:outerShdw blurRad="203200" rotWithShape="0">
              <a:srgbClr val="000000">
                <a:alpha val="2196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3" name="Google Shape;533;p58"/>
          <p:cNvSpPr txBox="1"/>
          <p:nvPr/>
        </p:nvSpPr>
        <p:spPr>
          <a:xfrm>
            <a:off x="9852102" y="10256625"/>
            <a:ext cx="1236900" cy="305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1800"/>
              <a:buFont typeface="Google Sans Medium"/>
              <a:buNone/>
            </a:pPr>
            <a:r>
              <a:rPr lang="en-US" sz="1800" b="0" i="0" u="none" strike="noStrike" cap="none">
                <a:solidFill>
                  <a:srgbClr val="5F6368"/>
                </a:solidFill>
                <a:latin typeface="Google Sans Medium"/>
                <a:ea typeface="Google Sans Medium"/>
                <a:cs typeface="Google Sans Medium"/>
                <a:sym typeface="Google Sans Medium"/>
              </a:rPr>
              <a:t>Short Label</a:t>
            </a:r>
            <a:endParaRPr lang="en-US" sz="1800" b="0" i="0" u="none" strike="noStrike" cap="none">
              <a:solidFill>
                <a:srgbClr val="5F6368"/>
              </a:solidFill>
              <a:latin typeface="Google Sans Medium"/>
              <a:ea typeface="Google Sans Medium"/>
              <a:cs typeface="Google Sans Medium"/>
              <a:sym typeface="Google Sans Medium"/>
            </a:endParaRPr>
          </a:p>
        </p:txBody>
      </p:sp>
      <p:sp>
        <p:nvSpPr>
          <p:cNvPr id="534" name="Google Shape;534;p58"/>
          <p:cNvSpPr/>
          <p:nvPr/>
        </p:nvSpPr>
        <p:spPr>
          <a:xfrm>
            <a:off x="2307166"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A</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35" name="Google Shape;535;p58"/>
          <p:cNvSpPr/>
          <p:nvPr/>
        </p:nvSpPr>
        <p:spPr>
          <a:xfrm>
            <a:off x="5751151"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B</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36" name="Google Shape;536;p58"/>
          <p:cNvSpPr/>
          <p:nvPr/>
        </p:nvSpPr>
        <p:spPr>
          <a:xfrm>
            <a:off x="9195137" y="6500797"/>
            <a:ext cx="2957400" cy="11034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Item C</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537" name="Google Shape;537;p58"/>
          <p:cNvCxnSpPr>
            <a:stCxn id="532" idx="0"/>
            <a:endCxn id="536" idx="0"/>
          </p:cNvCxnSpPr>
          <p:nvPr/>
        </p:nvCxnSpPr>
        <p:spPr>
          <a:xfrm rot="10800000" flipH="1">
            <a:off x="10470634" y="6500846"/>
            <a:ext cx="2031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38" name="Google Shape;538;p58"/>
          <p:cNvCxnSpPr>
            <a:stCxn id="536" idx="0"/>
            <a:endCxn id="528" idx="0"/>
          </p:cNvCxnSpPr>
          <p:nvPr/>
        </p:nvCxnSpPr>
        <p:spPr>
          <a:xfrm flipH="1">
            <a:off x="6173537" y="6500797"/>
            <a:ext cx="4500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39" name="Google Shape;539;p58"/>
          <p:cNvCxnSpPr>
            <a:stCxn id="532" idx="0"/>
            <a:endCxn id="535" idx="0"/>
          </p:cNvCxnSpPr>
          <p:nvPr/>
        </p:nvCxnSpPr>
        <p:spPr>
          <a:xfrm rot="10800000">
            <a:off x="7229734" y="6500846"/>
            <a:ext cx="3240900" cy="2498700"/>
          </a:xfrm>
          <a:prstGeom prst="straightConnector1">
            <a:avLst/>
          </a:prstGeom>
          <a:noFill/>
          <a:ln w="50800" cap="flat" cmpd="sng">
            <a:solidFill>
              <a:schemeClr val="accent4"/>
            </a:solidFill>
            <a:prstDash val="solid"/>
            <a:miter lim="400000"/>
            <a:headEnd type="triangle" w="med" len="med"/>
            <a:tailEnd type="none" w="sm" len="sm"/>
          </a:ln>
        </p:spPr>
      </p:cxnSp>
      <p:cxnSp>
        <p:nvCxnSpPr>
          <p:cNvPr id="540" name="Google Shape;540;p58"/>
          <p:cNvCxnSpPr>
            <a:stCxn id="535" idx="0"/>
            <a:endCxn id="526" idx="0"/>
          </p:cNvCxnSpPr>
          <p:nvPr/>
        </p:nvCxnSpPr>
        <p:spPr>
          <a:xfrm flipH="1">
            <a:off x="4024951" y="6500797"/>
            <a:ext cx="32049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1" name="Google Shape;541;p58"/>
          <p:cNvCxnSpPr>
            <a:stCxn id="534" idx="0"/>
            <a:endCxn id="530" idx="0"/>
          </p:cNvCxnSpPr>
          <p:nvPr/>
        </p:nvCxnSpPr>
        <p:spPr>
          <a:xfrm>
            <a:off x="3785866" y="6500797"/>
            <a:ext cx="45363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2" name="Google Shape;542;p58"/>
          <p:cNvCxnSpPr>
            <a:stCxn id="534" idx="0"/>
            <a:endCxn id="528" idx="0"/>
          </p:cNvCxnSpPr>
          <p:nvPr/>
        </p:nvCxnSpPr>
        <p:spPr>
          <a:xfrm>
            <a:off x="3785866" y="6500797"/>
            <a:ext cx="2387700" cy="24987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3" name="Google Shape;543;p58"/>
          <p:cNvCxnSpPr>
            <a:stCxn id="544" idx="0"/>
            <a:endCxn id="534" idx="0"/>
          </p:cNvCxnSpPr>
          <p:nvPr/>
        </p:nvCxnSpPr>
        <p:spPr>
          <a:xfrm flipH="1">
            <a:off x="3785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5" name="Google Shape;545;p58"/>
          <p:cNvCxnSpPr>
            <a:stCxn id="544" idx="0"/>
            <a:endCxn id="535" idx="0"/>
          </p:cNvCxnSpPr>
          <p:nvPr/>
        </p:nvCxnSpPr>
        <p:spPr>
          <a:xfrm>
            <a:off x="7229827" y="4622754"/>
            <a:ext cx="0" cy="1878000"/>
          </a:xfrm>
          <a:prstGeom prst="straightConnector1">
            <a:avLst/>
          </a:prstGeom>
          <a:noFill/>
          <a:ln w="50800" cap="flat" cmpd="sng">
            <a:solidFill>
              <a:schemeClr val="accent4"/>
            </a:solidFill>
            <a:prstDash val="solid"/>
            <a:miter lim="400000"/>
            <a:headEnd type="none" w="sm" len="sm"/>
            <a:tailEnd type="triangle" w="med" len="med"/>
          </a:ln>
        </p:spPr>
      </p:cxnSp>
      <p:cxnSp>
        <p:nvCxnSpPr>
          <p:cNvPr id="546" name="Google Shape;546;p58"/>
          <p:cNvCxnSpPr>
            <a:stCxn id="544" idx="0"/>
            <a:endCxn id="536" idx="0"/>
          </p:cNvCxnSpPr>
          <p:nvPr/>
        </p:nvCxnSpPr>
        <p:spPr>
          <a:xfrm>
            <a:off x="7229827" y="4622754"/>
            <a:ext cx="3444000" cy="1878000"/>
          </a:xfrm>
          <a:prstGeom prst="straightConnector1">
            <a:avLst/>
          </a:prstGeom>
          <a:noFill/>
          <a:ln w="50800" cap="flat" cmpd="sng">
            <a:solidFill>
              <a:schemeClr val="accent4"/>
            </a:solidFill>
            <a:prstDash val="solid"/>
            <a:miter lim="400000"/>
            <a:headEnd type="none" w="sm" len="sm"/>
            <a:tailEnd type="triangle" w="med" len="med"/>
          </a:ln>
        </p:spPr>
      </p:cxnSp>
      <p:sp>
        <p:nvSpPr>
          <p:cNvPr id="547" name="Google Shape;547;p58"/>
          <p:cNvSpPr/>
          <p:nvPr/>
        </p:nvSpPr>
        <p:spPr>
          <a:xfrm>
            <a:off x="2307166"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A</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548" name="Google Shape;548;p58"/>
          <p:cNvCxnSpPr/>
          <p:nvPr/>
        </p:nvCxnSpPr>
        <p:spPr>
          <a:xfrm>
            <a:off x="512400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49" name="Google Shape;549;p58"/>
          <p:cNvSpPr/>
          <p:nvPr/>
        </p:nvSpPr>
        <p:spPr>
          <a:xfrm>
            <a:off x="4404031"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B</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550" name="Google Shape;550;p58"/>
          <p:cNvCxnSpPr/>
          <p:nvPr/>
        </p:nvCxnSpPr>
        <p:spPr>
          <a:xfrm>
            <a:off x="7224092"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1" name="Google Shape;551;p58"/>
          <p:cNvSpPr/>
          <p:nvPr/>
        </p:nvSpPr>
        <p:spPr>
          <a:xfrm>
            <a:off x="6500895"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C</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552" name="Google Shape;552;p58"/>
          <p:cNvCxnSpPr/>
          <p:nvPr/>
        </p:nvCxnSpPr>
        <p:spPr>
          <a:xfrm>
            <a:off x="9324177"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3" name="Google Shape;553;p58"/>
          <p:cNvSpPr/>
          <p:nvPr/>
        </p:nvSpPr>
        <p:spPr>
          <a:xfrm>
            <a:off x="8597759"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D</a:t>
            </a:r>
            <a:endParaRPr lang="en-US" sz="3000" b="0" i="0" u="none" strike="noStrike" cap="none">
              <a:solidFill>
                <a:srgbClr val="1A1A1A"/>
              </a:solidFill>
              <a:latin typeface="Google Sans Medium"/>
              <a:ea typeface="Google Sans Medium"/>
              <a:cs typeface="Google Sans Medium"/>
              <a:sym typeface="Google Sans Medium"/>
            </a:endParaRPr>
          </a:p>
        </p:txBody>
      </p:sp>
      <p:cxnSp>
        <p:nvCxnSpPr>
          <p:cNvPr id="554" name="Google Shape;554;p58"/>
          <p:cNvCxnSpPr/>
          <p:nvPr/>
        </p:nvCxnSpPr>
        <p:spPr>
          <a:xfrm>
            <a:off x="11424261" y="3302648"/>
            <a:ext cx="0" cy="1179600"/>
          </a:xfrm>
          <a:prstGeom prst="straightConnector1">
            <a:avLst/>
          </a:prstGeom>
          <a:noFill/>
          <a:ln w="50800" cap="flat" cmpd="sng">
            <a:solidFill>
              <a:schemeClr val="accent2"/>
            </a:solidFill>
            <a:prstDash val="solid"/>
            <a:miter lim="400000"/>
            <a:headEnd type="none" w="sm" len="sm"/>
            <a:tailEnd type="triangle" w="med" len="med"/>
          </a:ln>
        </p:spPr>
      </p:cxnSp>
      <p:sp>
        <p:nvSpPr>
          <p:cNvPr id="555" name="Google Shape;555;p58"/>
          <p:cNvSpPr/>
          <p:nvPr/>
        </p:nvSpPr>
        <p:spPr>
          <a:xfrm>
            <a:off x="10694623" y="3080543"/>
            <a:ext cx="1459200" cy="6981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E</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56" name="Google Shape;556;p58"/>
          <p:cNvSpPr/>
          <p:nvPr/>
        </p:nvSpPr>
        <p:spPr>
          <a:xfrm>
            <a:off x="3629323"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7" name="Google Shape;557;p58"/>
          <p:cNvSpPr/>
          <p:nvPr/>
        </p:nvSpPr>
        <p:spPr>
          <a:xfrm>
            <a:off x="5777921"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8" name="Google Shape;558;p58"/>
          <p:cNvSpPr/>
          <p:nvPr/>
        </p:nvSpPr>
        <p:spPr>
          <a:xfrm>
            <a:off x="7926517"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59" name="Google Shape;559;p58"/>
          <p:cNvSpPr/>
          <p:nvPr/>
        </p:nvSpPr>
        <p:spPr>
          <a:xfrm>
            <a:off x="10095135" y="9313268"/>
            <a:ext cx="791100" cy="7911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0" name="Google Shape;560;p58"/>
          <p:cNvSpPr/>
          <p:nvPr/>
        </p:nvSpPr>
        <p:spPr>
          <a:xfrm>
            <a:off x="10280894"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1" name="Google Shape;561;p58"/>
          <p:cNvSpPr/>
          <p:nvPr/>
        </p:nvSpPr>
        <p:spPr>
          <a:xfrm>
            <a:off x="8116906"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2" name="Google Shape;562;p58"/>
          <p:cNvSpPr/>
          <p:nvPr/>
        </p:nvSpPr>
        <p:spPr>
          <a:xfrm>
            <a:off x="5958299"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63" name="Google Shape;563;p58"/>
          <p:cNvSpPr/>
          <p:nvPr/>
        </p:nvSpPr>
        <p:spPr>
          <a:xfrm>
            <a:off x="3809702" y="947340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44" name="Google Shape;544;p58"/>
          <p:cNvSpPr/>
          <p:nvPr/>
        </p:nvSpPr>
        <p:spPr>
          <a:xfrm>
            <a:off x="2289277" y="4622754"/>
            <a:ext cx="9881100" cy="1034100"/>
          </a:xfrm>
          <a:prstGeom prst="roundRect">
            <a:avLst>
              <a:gd name="adj" fmla="val 19159"/>
            </a:avLst>
          </a:prstGeom>
          <a:solidFill>
            <a:schemeClr val="accent4"/>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4000"/>
              <a:buFont typeface="Google Sans Medium"/>
              <a:buNone/>
            </a:pPr>
            <a:r>
              <a:rPr lang="en-US" sz="4000" b="0" i="0" u="none" strike="noStrike" cap="none">
                <a:solidFill>
                  <a:srgbClr val="FFFFFF"/>
                </a:solidFill>
                <a:latin typeface="Google Sans Medium"/>
                <a:ea typeface="Google Sans Medium"/>
                <a:cs typeface="Google Sans Medium"/>
                <a:sym typeface="Google Sans Medium"/>
              </a:rPr>
              <a:t>Layer 1</a:t>
            </a:r>
            <a:endParaRPr lang="en-US" sz="4000" b="0" i="0" u="none" strike="noStrike" cap="none">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567" name="Shape 567"/>
        <p:cNvGrpSpPr/>
        <p:nvPr/>
      </p:nvGrpSpPr>
      <p:grpSpPr>
        <a:xfrm>
          <a:off x="0" y="0"/>
          <a:ext cx="0" cy="0"/>
          <a:chOff x="0" y="0"/>
          <a:chExt cx="0" cy="0"/>
        </a:xfrm>
      </p:grpSpPr>
      <p:sp>
        <p:nvSpPr>
          <p:cNvPr id="568" name="Google Shape;568;p59"/>
          <p:cNvSpPr/>
          <p:nvPr/>
        </p:nvSpPr>
        <p:spPr>
          <a:xfrm>
            <a:off x="228176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69" name="Google Shape;569;p59"/>
          <p:cNvSpPr txBox="1"/>
          <p:nvPr/>
        </p:nvSpPr>
        <p:spPr>
          <a:xfrm>
            <a:off x="2269066" y="1551516"/>
            <a:ext cx="63243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Big Portfolio Chart</a:t>
            </a:r>
            <a:endParaRPr>
              <a:solidFill>
                <a:schemeClr val="dk1"/>
              </a:solidFill>
            </a:endParaRPr>
          </a:p>
        </p:txBody>
      </p:sp>
      <p:sp>
        <p:nvSpPr>
          <p:cNvPr id="570" name="Google Shape;570;p59"/>
          <p:cNvSpPr/>
          <p:nvPr/>
        </p:nvSpPr>
        <p:spPr>
          <a:xfrm>
            <a:off x="2281766" y="3036046"/>
            <a:ext cx="3808200" cy="738600"/>
          </a:xfrm>
          <a:prstGeom prst="roundRect">
            <a:avLst>
              <a:gd name="adj" fmla="val 0"/>
            </a:avLst>
          </a:prstGeom>
          <a:solidFill>
            <a:srgbClr val="FFFFFF"/>
          </a:solidFill>
          <a:ln w="7620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One</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71" name="Google Shape;571;p59"/>
          <p:cNvSpPr txBox="1"/>
          <p:nvPr/>
        </p:nvSpPr>
        <p:spPr>
          <a:xfrm>
            <a:off x="321343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72" name="Google Shape;572;p59"/>
          <p:cNvSpPr txBox="1"/>
          <p:nvPr/>
        </p:nvSpPr>
        <p:spPr>
          <a:xfrm>
            <a:off x="321343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73" name="Google Shape;573;p59"/>
          <p:cNvSpPr txBox="1"/>
          <p:nvPr/>
        </p:nvSpPr>
        <p:spPr>
          <a:xfrm>
            <a:off x="321343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74" name="Google Shape;574;p59"/>
          <p:cNvSpPr/>
          <p:nvPr/>
        </p:nvSpPr>
        <p:spPr>
          <a:xfrm>
            <a:off x="6323256" y="3036046"/>
            <a:ext cx="3808200" cy="738600"/>
          </a:xfrm>
          <a:prstGeom prst="roundRect">
            <a:avLst>
              <a:gd name="adj" fmla="val 0"/>
            </a:avLst>
          </a:prstGeom>
          <a:solidFill>
            <a:srgbClr val="FFFFFF"/>
          </a:solidFill>
          <a:ln w="76200" cap="flat" cmpd="sng">
            <a:solidFill>
              <a:schemeClr val="accent3"/>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Two</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75" name="Google Shape;575;p59"/>
          <p:cNvSpPr/>
          <p:nvPr/>
        </p:nvSpPr>
        <p:spPr>
          <a:xfrm>
            <a:off x="10326646" y="3036046"/>
            <a:ext cx="3808200" cy="738600"/>
          </a:xfrm>
          <a:prstGeom prst="roundRect">
            <a:avLst>
              <a:gd name="adj" fmla="val 0"/>
            </a:avLst>
          </a:prstGeom>
          <a:solidFill>
            <a:srgbClr val="FFFFFF"/>
          </a:solidFill>
          <a:ln w="76200" cap="flat" cmpd="sng">
            <a:solidFill>
              <a:schemeClr val="accent4"/>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Three</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76" name="Google Shape;576;p59"/>
          <p:cNvSpPr/>
          <p:nvPr/>
        </p:nvSpPr>
        <p:spPr>
          <a:xfrm>
            <a:off x="14330036" y="3036046"/>
            <a:ext cx="3808200" cy="738600"/>
          </a:xfrm>
          <a:prstGeom prst="roundRect">
            <a:avLst>
              <a:gd name="adj" fmla="val 0"/>
            </a:avLst>
          </a:prstGeom>
          <a:solidFill>
            <a:srgbClr val="FFFFFF"/>
          </a:solidFill>
          <a:ln w="76200" cap="flat" cmpd="sng">
            <a:solidFill>
              <a:schemeClr val="accent2"/>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1A1A1A"/>
              </a:buClr>
              <a:buSzPts val="3000"/>
              <a:buFont typeface="Google Sans Medium"/>
              <a:buNone/>
            </a:pPr>
            <a:r>
              <a:rPr lang="en-US" sz="3000" b="0" i="0" u="none" strike="noStrike" cap="none">
                <a:solidFill>
                  <a:srgbClr val="1A1A1A"/>
                </a:solidFill>
                <a:latin typeface="Google Sans Medium"/>
                <a:ea typeface="Google Sans Medium"/>
                <a:cs typeface="Google Sans Medium"/>
                <a:sym typeface="Google Sans Medium"/>
              </a:rPr>
              <a:t>Label Four</a:t>
            </a:r>
            <a:endParaRPr lang="en-US" sz="3000" b="0" i="0" u="none" strike="noStrike" cap="none">
              <a:solidFill>
                <a:srgbClr val="1A1A1A"/>
              </a:solidFill>
              <a:latin typeface="Google Sans Medium"/>
              <a:ea typeface="Google Sans Medium"/>
              <a:cs typeface="Google Sans Medium"/>
              <a:sym typeface="Google Sans Medium"/>
            </a:endParaRPr>
          </a:p>
        </p:txBody>
      </p:sp>
      <p:sp>
        <p:nvSpPr>
          <p:cNvPr id="577" name="Google Shape;577;p59"/>
          <p:cNvSpPr/>
          <p:nvPr/>
        </p:nvSpPr>
        <p:spPr>
          <a:xfrm>
            <a:off x="3645792" y="9141271"/>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8" name="Google Shape;578;p59"/>
          <p:cNvSpPr/>
          <p:nvPr/>
        </p:nvSpPr>
        <p:spPr>
          <a:xfrm>
            <a:off x="3645792" y="6917380"/>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9" name="Google Shape;579;p59"/>
          <p:cNvSpPr/>
          <p:nvPr/>
        </p:nvSpPr>
        <p:spPr>
          <a:xfrm>
            <a:off x="3645792" y="4658802"/>
            <a:ext cx="1196700" cy="119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0" name="Google Shape;580;p59"/>
          <p:cNvSpPr/>
          <p:nvPr/>
        </p:nvSpPr>
        <p:spPr>
          <a:xfrm>
            <a:off x="396045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1" name="Google Shape;581;p59"/>
          <p:cNvSpPr/>
          <p:nvPr/>
        </p:nvSpPr>
        <p:spPr>
          <a:xfrm>
            <a:off x="396045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2" name="Google Shape;582;p59"/>
          <p:cNvSpPr/>
          <p:nvPr/>
        </p:nvSpPr>
        <p:spPr>
          <a:xfrm>
            <a:off x="396045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83" name="Google Shape;583;p59"/>
          <p:cNvSpPr/>
          <p:nvPr/>
        </p:nvSpPr>
        <p:spPr>
          <a:xfrm>
            <a:off x="628515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4" name="Google Shape;584;p59"/>
          <p:cNvSpPr txBox="1"/>
          <p:nvPr/>
        </p:nvSpPr>
        <p:spPr>
          <a:xfrm>
            <a:off x="721682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85" name="Google Shape;585;p59"/>
          <p:cNvSpPr txBox="1"/>
          <p:nvPr/>
        </p:nvSpPr>
        <p:spPr>
          <a:xfrm>
            <a:off x="721682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86" name="Google Shape;586;p59"/>
          <p:cNvSpPr txBox="1"/>
          <p:nvPr/>
        </p:nvSpPr>
        <p:spPr>
          <a:xfrm>
            <a:off x="721682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87" name="Google Shape;587;p59"/>
          <p:cNvSpPr/>
          <p:nvPr/>
        </p:nvSpPr>
        <p:spPr>
          <a:xfrm>
            <a:off x="7649182" y="9141271"/>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8" name="Google Shape;588;p59"/>
          <p:cNvSpPr/>
          <p:nvPr/>
        </p:nvSpPr>
        <p:spPr>
          <a:xfrm>
            <a:off x="7649182" y="6917380"/>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89" name="Google Shape;589;p59"/>
          <p:cNvSpPr/>
          <p:nvPr/>
        </p:nvSpPr>
        <p:spPr>
          <a:xfrm>
            <a:off x="7649182" y="4658802"/>
            <a:ext cx="1196700" cy="11967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0" name="Google Shape;590;p59"/>
          <p:cNvSpPr/>
          <p:nvPr/>
        </p:nvSpPr>
        <p:spPr>
          <a:xfrm>
            <a:off x="796384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1" name="Google Shape;591;p59"/>
          <p:cNvSpPr/>
          <p:nvPr/>
        </p:nvSpPr>
        <p:spPr>
          <a:xfrm>
            <a:off x="796384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2" name="Google Shape;592;p59"/>
          <p:cNvSpPr/>
          <p:nvPr/>
        </p:nvSpPr>
        <p:spPr>
          <a:xfrm>
            <a:off x="796384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593" name="Google Shape;593;p59"/>
          <p:cNvSpPr/>
          <p:nvPr/>
        </p:nvSpPr>
        <p:spPr>
          <a:xfrm>
            <a:off x="1028854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4" name="Google Shape;594;p59"/>
          <p:cNvSpPr txBox="1"/>
          <p:nvPr/>
        </p:nvSpPr>
        <p:spPr>
          <a:xfrm>
            <a:off x="1122021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95" name="Google Shape;595;p59"/>
          <p:cNvSpPr txBox="1"/>
          <p:nvPr/>
        </p:nvSpPr>
        <p:spPr>
          <a:xfrm>
            <a:off x="1122021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96" name="Google Shape;596;p59"/>
          <p:cNvSpPr txBox="1"/>
          <p:nvPr/>
        </p:nvSpPr>
        <p:spPr>
          <a:xfrm>
            <a:off x="1122021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597" name="Google Shape;597;p59"/>
          <p:cNvSpPr/>
          <p:nvPr/>
        </p:nvSpPr>
        <p:spPr>
          <a:xfrm>
            <a:off x="11652572" y="9141271"/>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8" name="Google Shape;598;p59"/>
          <p:cNvSpPr/>
          <p:nvPr/>
        </p:nvSpPr>
        <p:spPr>
          <a:xfrm>
            <a:off x="11652572" y="6917380"/>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9" name="Google Shape;599;p59"/>
          <p:cNvSpPr/>
          <p:nvPr/>
        </p:nvSpPr>
        <p:spPr>
          <a:xfrm>
            <a:off x="11652572" y="4658802"/>
            <a:ext cx="1196700" cy="11967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0" name="Google Shape;600;p59"/>
          <p:cNvSpPr/>
          <p:nvPr/>
        </p:nvSpPr>
        <p:spPr>
          <a:xfrm>
            <a:off x="11967229"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1" name="Google Shape;601;p59"/>
          <p:cNvSpPr/>
          <p:nvPr/>
        </p:nvSpPr>
        <p:spPr>
          <a:xfrm>
            <a:off x="11967229"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2" name="Google Shape;602;p59"/>
          <p:cNvSpPr/>
          <p:nvPr/>
        </p:nvSpPr>
        <p:spPr>
          <a:xfrm>
            <a:off x="11967229"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03" name="Google Shape;603;p59"/>
          <p:cNvSpPr/>
          <p:nvPr/>
        </p:nvSpPr>
        <p:spPr>
          <a:xfrm>
            <a:off x="14291936" y="4197350"/>
            <a:ext cx="3808200" cy="7233000"/>
          </a:xfrm>
          <a:prstGeom prst="roundRect">
            <a:avLst>
              <a:gd name="adj" fmla="val 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4" name="Google Shape;604;p59"/>
          <p:cNvSpPr txBox="1"/>
          <p:nvPr/>
        </p:nvSpPr>
        <p:spPr>
          <a:xfrm>
            <a:off x="15223609" y="59930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605" name="Google Shape;605;p59"/>
          <p:cNvSpPr txBox="1"/>
          <p:nvPr/>
        </p:nvSpPr>
        <p:spPr>
          <a:xfrm>
            <a:off x="15223609" y="8253658"/>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606" name="Google Shape;606;p59"/>
          <p:cNvSpPr txBox="1"/>
          <p:nvPr/>
        </p:nvSpPr>
        <p:spPr>
          <a:xfrm>
            <a:off x="15223609" y="10480391"/>
            <a:ext cx="1944900" cy="482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5F6368"/>
              </a:buClr>
              <a:buSzPts val="3000"/>
              <a:buFont typeface="Google Sans Medium"/>
              <a:buNone/>
            </a:pPr>
            <a:r>
              <a:rPr lang="en-US" sz="3000" b="0" i="0" u="none" strike="noStrike" cap="none">
                <a:solidFill>
                  <a:srgbClr val="5F6368"/>
                </a:solidFill>
                <a:latin typeface="Google Sans Medium"/>
                <a:ea typeface="Google Sans Medium"/>
                <a:cs typeface="Google Sans Medium"/>
                <a:sym typeface="Google Sans Medium"/>
              </a:rPr>
              <a:t>Short Label</a:t>
            </a:r>
            <a:endParaRPr lang="en-US" sz="3000" b="0" i="0" u="none" strike="noStrike" cap="none">
              <a:solidFill>
                <a:srgbClr val="5F6368"/>
              </a:solidFill>
              <a:latin typeface="Google Sans Medium"/>
              <a:ea typeface="Google Sans Medium"/>
              <a:cs typeface="Google Sans Medium"/>
              <a:sym typeface="Google Sans Medium"/>
            </a:endParaRPr>
          </a:p>
        </p:txBody>
      </p:sp>
      <p:sp>
        <p:nvSpPr>
          <p:cNvPr id="607" name="Google Shape;607;p59"/>
          <p:cNvSpPr/>
          <p:nvPr/>
        </p:nvSpPr>
        <p:spPr>
          <a:xfrm>
            <a:off x="15655963" y="9141271"/>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8" name="Google Shape;608;p59"/>
          <p:cNvSpPr/>
          <p:nvPr/>
        </p:nvSpPr>
        <p:spPr>
          <a:xfrm>
            <a:off x="15655963" y="6917380"/>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09" name="Google Shape;609;p59"/>
          <p:cNvSpPr/>
          <p:nvPr/>
        </p:nvSpPr>
        <p:spPr>
          <a:xfrm>
            <a:off x="15655963" y="4658802"/>
            <a:ext cx="1196700" cy="11967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10" name="Google Shape;610;p59"/>
          <p:cNvSpPr/>
          <p:nvPr/>
        </p:nvSpPr>
        <p:spPr>
          <a:xfrm>
            <a:off x="15970620" y="4951238"/>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11" name="Google Shape;611;p59"/>
          <p:cNvSpPr/>
          <p:nvPr/>
        </p:nvSpPr>
        <p:spPr>
          <a:xfrm>
            <a:off x="15970620" y="7215620"/>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12" name="Google Shape;612;p59"/>
          <p:cNvSpPr/>
          <p:nvPr/>
        </p:nvSpPr>
        <p:spPr>
          <a:xfrm>
            <a:off x="15970620" y="9439511"/>
            <a:ext cx="567270" cy="60010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616" name="Shape 616"/>
        <p:cNvGrpSpPr/>
        <p:nvPr/>
      </p:nvGrpSpPr>
      <p:grpSpPr>
        <a:xfrm>
          <a:off x="0" y="0"/>
          <a:ext cx="0" cy="0"/>
          <a:chOff x="0" y="0"/>
          <a:chExt cx="0" cy="0"/>
        </a:xfrm>
      </p:grpSpPr>
      <p:cxnSp>
        <p:nvCxnSpPr>
          <p:cNvPr id="617" name="Google Shape;617;p60"/>
          <p:cNvCxnSpPr/>
          <p:nvPr/>
        </p:nvCxnSpPr>
        <p:spPr>
          <a:xfrm rot="10800000">
            <a:off x="98890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18" name="Google Shape;618;p60"/>
          <p:cNvCxnSpPr/>
          <p:nvPr/>
        </p:nvCxnSpPr>
        <p:spPr>
          <a:xfrm rot="10800000">
            <a:off x="16739466" y="7861676"/>
            <a:ext cx="0" cy="3263700"/>
          </a:xfrm>
          <a:prstGeom prst="straightConnector1">
            <a:avLst/>
          </a:prstGeom>
          <a:noFill/>
          <a:ln w="50800" cap="flat" cmpd="sng">
            <a:solidFill>
              <a:srgbClr val="9AA0A6"/>
            </a:solidFill>
            <a:prstDash val="solid"/>
            <a:miter lim="400000"/>
            <a:headEnd type="none" w="sm" len="sm"/>
            <a:tailEnd type="none" w="sm" len="sm"/>
          </a:ln>
        </p:spPr>
      </p:cxnSp>
      <p:cxnSp>
        <p:nvCxnSpPr>
          <p:cNvPr id="619" name="Google Shape;619;p60"/>
          <p:cNvCxnSpPr/>
          <p:nvPr/>
        </p:nvCxnSpPr>
        <p:spPr>
          <a:xfrm rot="10800000">
            <a:off x="12961280" y="7603044"/>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20" name="Google Shape;620;p60"/>
          <p:cNvCxnSpPr/>
          <p:nvPr/>
        </p:nvCxnSpPr>
        <p:spPr>
          <a:xfrm rot="10800000">
            <a:off x="6084866" y="7626089"/>
            <a:ext cx="0" cy="1867500"/>
          </a:xfrm>
          <a:prstGeom prst="straightConnector1">
            <a:avLst/>
          </a:prstGeom>
          <a:noFill/>
          <a:ln w="50800" cap="flat" cmpd="sng">
            <a:solidFill>
              <a:srgbClr val="9AA0A6"/>
            </a:solidFill>
            <a:prstDash val="solid"/>
            <a:miter lim="400000"/>
            <a:headEnd type="none" w="sm" len="sm"/>
            <a:tailEnd type="none" w="sm" len="sm"/>
          </a:ln>
        </p:spPr>
      </p:cxnSp>
      <p:cxnSp>
        <p:nvCxnSpPr>
          <p:cNvPr id="621" name="Google Shape;621;p60"/>
          <p:cNvCxnSpPr/>
          <p:nvPr/>
        </p:nvCxnSpPr>
        <p:spPr>
          <a:xfrm rot="10800000">
            <a:off x="9128791"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22" name="Google Shape;622;p60"/>
          <p:cNvCxnSpPr/>
          <p:nvPr/>
        </p:nvCxnSpPr>
        <p:spPr>
          <a:xfrm rot="10800000">
            <a:off x="19778902" y="4343422"/>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23" name="Google Shape;623;p60"/>
          <p:cNvCxnSpPr/>
          <p:nvPr/>
        </p:nvCxnSpPr>
        <p:spPr>
          <a:xfrm rot="10800000">
            <a:off x="12935879" y="4320377"/>
            <a:ext cx="0" cy="3008100"/>
          </a:xfrm>
          <a:prstGeom prst="straightConnector1">
            <a:avLst/>
          </a:prstGeom>
          <a:noFill/>
          <a:ln w="50800" cap="flat" cmpd="sng">
            <a:solidFill>
              <a:srgbClr val="FBBC04"/>
            </a:solidFill>
            <a:prstDash val="solid"/>
            <a:miter lim="400000"/>
            <a:headEnd type="none" w="sm" len="sm"/>
            <a:tailEnd type="none" w="sm" len="sm"/>
          </a:ln>
        </p:spPr>
      </p:cxnSp>
      <p:cxnSp>
        <p:nvCxnSpPr>
          <p:cNvPr id="624" name="Google Shape;624;p60"/>
          <p:cNvCxnSpPr/>
          <p:nvPr/>
        </p:nvCxnSpPr>
        <p:spPr>
          <a:xfrm rot="10800000">
            <a:off x="16027664" y="5975123"/>
            <a:ext cx="0" cy="1376400"/>
          </a:xfrm>
          <a:prstGeom prst="straightConnector1">
            <a:avLst/>
          </a:prstGeom>
          <a:noFill/>
          <a:ln w="50800" cap="flat" cmpd="sng">
            <a:solidFill>
              <a:srgbClr val="FBBC04"/>
            </a:solidFill>
            <a:prstDash val="solid"/>
            <a:miter lim="400000"/>
            <a:headEnd type="none" w="sm" len="sm"/>
            <a:tailEnd type="none" w="sm" len="sm"/>
          </a:ln>
        </p:spPr>
      </p:cxnSp>
      <p:cxnSp>
        <p:nvCxnSpPr>
          <p:cNvPr id="625" name="Google Shape;625;p60"/>
          <p:cNvCxnSpPr/>
          <p:nvPr/>
        </p:nvCxnSpPr>
        <p:spPr>
          <a:xfrm rot="10800000">
            <a:off x="6084866" y="4343422"/>
            <a:ext cx="0" cy="3008100"/>
          </a:xfrm>
          <a:prstGeom prst="straightConnector1">
            <a:avLst/>
          </a:prstGeom>
          <a:noFill/>
          <a:ln w="50800" cap="flat" cmpd="sng">
            <a:solidFill>
              <a:srgbClr val="FBBC04"/>
            </a:solidFill>
            <a:prstDash val="solid"/>
            <a:miter lim="400000"/>
            <a:headEnd type="none" w="sm" len="sm"/>
            <a:tailEnd type="none" w="sm" len="sm"/>
          </a:ln>
        </p:spPr>
      </p:cxnSp>
      <p:sp>
        <p:nvSpPr>
          <p:cNvPr id="626" name="Google Shape;626;p60"/>
          <p:cNvSpPr txBox="1"/>
          <p:nvPr/>
        </p:nvSpPr>
        <p:spPr>
          <a:xfrm>
            <a:off x="2269066" y="1551516"/>
            <a:ext cx="34647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rgbClr val="404040"/>
                </a:solidFill>
                <a:latin typeface="Google Sans"/>
                <a:ea typeface="Google Sans"/>
                <a:cs typeface="Google Sans"/>
                <a:sym typeface="Google Sans"/>
              </a:rPr>
              <a:t>Chart title</a:t>
            </a:r>
            <a:endParaRPr>
              <a:solidFill>
                <a:srgbClr val="404040"/>
              </a:solidFill>
            </a:endParaRPr>
          </a:p>
        </p:txBody>
      </p:sp>
      <p:sp>
        <p:nvSpPr>
          <p:cNvPr id="627" name="Google Shape;627;p60"/>
          <p:cNvSpPr/>
          <p:nvPr/>
        </p:nvSpPr>
        <p:spPr>
          <a:xfrm>
            <a:off x="-44582" y="7243274"/>
            <a:ext cx="22091700" cy="765600"/>
          </a:xfrm>
          <a:prstGeom prst="rightArrow">
            <a:avLst>
              <a:gd name="adj1" fmla="val 93737"/>
              <a:gd name="adj2" fmla="val 4809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8" name="Google Shape;628;p60"/>
          <p:cNvSpPr/>
          <p:nvPr/>
        </p:nvSpPr>
        <p:spPr>
          <a:xfrm>
            <a:off x="4914271"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2012</a:t>
            </a:r>
            <a:endParaRPr lang="en-US" sz="2500" b="1" i="0" u="none" strike="noStrike" cap="none">
              <a:solidFill>
                <a:srgbClr val="FFFFFF"/>
              </a:solidFill>
              <a:latin typeface="Google Sans"/>
              <a:ea typeface="Google Sans"/>
              <a:cs typeface="Google Sans"/>
              <a:sym typeface="Google Sans"/>
            </a:endParaRPr>
          </a:p>
        </p:txBody>
      </p:sp>
      <p:sp>
        <p:nvSpPr>
          <p:cNvPr id="629" name="Google Shape;629;p60"/>
          <p:cNvSpPr/>
          <p:nvPr/>
        </p:nvSpPr>
        <p:spPr>
          <a:xfrm>
            <a:off x="8480218"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2014</a:t>
            </a:r>
            <a:endParaRPr lang="en-US" sz="2500" b="1" i="0" u="none" strike="noStrike" cap="none">
              <a:solidFill>
                <a:srgbClr val="FFFFFF"/>
              </a:solidFill>
              <a:latin typeface="Google Sans"/>
              <a:ea typeface="Google Sans"/>
              <a:cs typeface="Google Sans"/>
              <a:sym typeface="Google Sans"/>
            </a:endParaRPr>
          </a:p>
        </p:txBody>
      </p:sp>
      <p:sp>
        <p:nvSpPr>
          <p:cNvPr id="630" name="Google Shape;630;p60"/>
          <p:cNvSpPr/>
          <p:nvPr/>
        </p:nvSpPr>
        <p:spPr>
          <a:xfrm>
            <a:off x="12046163"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2016</a:t>
            </a:r>
            <a:endParaRPr lang="en-US" sz="2500" b="1" i="0" u="none" strike="noStrike" cap="none">
              <a:solidFill>
                <a:srgbClr val="FFFFFF"/>
              </a:solidFill>
              <a:latin typeface="Google Sans"/>
              <a:ea typeface="Google Sans"/>
              <a:cs typeface="Google Sans"/>
              <a:sym typeface="Google Sans"/>
            </a:endParaRPr>
          </a:p>
        </p:txBody>
      </p:sp>
      <p:sp>
        <p:nvSpPr>
          <p:cNvPr id="631" name="Google Shape;631;p60"/>
          <p:cNvSpPr/>
          <p:nvPr/>
        </p:nvSpPr>
        <p:spPr>
          <a:xfrm>
            <a:off x="15612109"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2018</a:t>
            </a:r>
            <a:endParaRPr lang="en-US" sz="2500" b="1" i="0" u="none" strike="noStrike" cap="none">
              <a:solidFill>
                <a:srgbClr val="FFFFFF"/>
              </a:solidFill>
              <a:latin typeface="Google Sans"/>
              <a:ea typeface="Google Sans"/>
              <a:cs typeface="Google Sans"/>
              <a:sym typeface="Google Sans"/>
            </a:endParaRPr>
          </a:p>
        </p:txBody>
      </p:sp>
      <p:sp>
        <p:nvSpPr>
          <p:cNvPr id="632" name="Google Shape;632;p60"/>
          <p:cNvSpPr/>
          <p:nvPr/>
        </p:nvSpPr>
        <p:spPr>
          <a:xfrm>
            <a:off x="19178056" y="7204405"/>
            <a:ext cx="2229300" cy="843300"/>
          </a:xfrm>
          <a:prstGeom prst="roundRect">
            <a:avLst>
              <a:gd name="adj" fmla="val 0"/>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500"/>
              <a:buFont typeface="Google Sans"/>
              <a:buNone/>
            </a:pPr>
            <a:r>
              <a:rPr lang="en-US" sz="2500" b="1" i="0" u="none" strike="noStrike" cap="none">
                <a:solidFill>
                  <a:srgbClr val="FFFFFF"/>
                </a:solidFill>
                <a:latin typeface="Google Sans"/>
                <a:ea typeface="Google Sans"/>
                <a:cs typeface="Google Sans"/>
                <a:sym typeface="Google Sans"/>
              </a:rPr>
              <a:t>2020</a:t>
            </a:r>
            <a:endParaRPr lang="en-US" sz="2500" b="1" i="0" u="none" strike="noStrike" cap="none">
              <a:solidFill>
                <a:srgbClr val="FFFFFF"/>
              </a:solidFill>
              <a:latin typeface="Google Sans"/>
              <a:ea typeface="Google Sans"/>
              <a:cs typeface="Google Sans"/>
              <a:sym typeface="Google Sans"/>
            </a:endParaRPr>
          </a:p>
        </p:txBody>
      </p:sp>
      <p:sp>
        <p:nvSpPr>
          <p:cNvPr id="633" name="Google Shape;633;p60"/>
          <p:cNvSpPr/>
          <p:nvPr/>
        </p:nvSpPr>
        <p:spPr>
          <a:xfrm>
            <a:off x="2183771" y="581793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285F4"/>
              </a:buClr>
              <a:buSzPts val="3000"/>
              <a:buFont typeface="Google Sans Medium"/>
              <a:buNone/>
            </a:pPr>
            <a:r>
              <a:rPr lang="en-US" sz="3000" b="0" i="0" u="none" strike="noStrike" cap="none">
                <a:solidFill>
                  <a:schemeClr val="accent1"/>
                </a:solidFill>
                <a:latin typeface="Google Sans Medium"/>
                <a:ea typeface="Google Sans Medium"/>
                <a:cs typeface="Google Sans Medium"/>
                <a:sym typeface="Google Sans Medium"/>
              </a:rPr>
              <a:t>Category</a:t>
            </a:r>
            <a:br>
              <a:rPr lang="en-US" sz="3000" b="0" i="0" u="none" strike="noStrike" cap="none">
                <a:solidFill>
                  <a:schemeClr val="accent1"/>
                </a:solidFill>
                <a:latin typeface="Google Sans Medium"/>
                <a:ea typeface="Google Sans Medium"/>
                <a:cs typeface="Google Sans Medium"/>
                <a:sym typeface="Google Sans Medium"/>
              </a:rPr>
            </a:br>
            <a:r>
              <a:rPr lang="en-US" sz="3000" b="0" i="0" u="none" strike="noStrike" cap="none">
                <a:solidFill>
                  <a:schemeClr val="accent1"/>
                </a:solidFill>
                <a:latin typeface="Google Sans Medium"/>
                <a:ea typeface="Google Sans Medium"/>
                <a:cs typeface="Google Sans Medium"/>
                <a:sym typeface="Google Sans Medium"/>
              </a:rPr>
              <a:t>Label One</a:t>
            </a:r>
            <a:endParaRPr>
              <a:solidFill>
                <a:schemeClr val="accent1"/>
              </a:solidFill>
            </a:endParaRPr>
          </a:p>
        </p:txBody>
      </p:sp>
      <p:sp>
        <p:nvSpPr>
          <p:cNvPr id="634" name="Google Shape;634;p60"/>
          <p:cNvSpPr/>
          <p:nvPr/>
        </p:nvSpPr>
        <p:spPr>
          <a:xfrm>
            <a:off x="4572930" y="3467224"/>
            <a:ext cx="4151100" cy="1484100"/>
          </a:xfrm>
          <a:prstGeom prst="roundRect">
            <a:avLst>
              <a:gd name="adj" fmla="val 13680"/>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1</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35" name="Google Shape;635;p60"/>
          <p:cNvSpPr/>
          <p:nvPr/>
        </p:nvSpPr>
        <p:spPr>
          <a:xfrm>
            <a:off x="11425274" y="3467224"/>
            <a:ext cx="4186800" cy="1484100"/>
          </a:xfrm>
          <a:prstGeom prst="roundRect">
            <a:avLst>
              <a:gd name="adj" fmla="val 133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3</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36" name="Google Shape;636;p60"/>
          <p:cNvSpPr/>
          <p:nvPr/>
        </p:nvSpPr>
        <p:spPr>
          <a:xfrm>
            <a:off x="8388459" y="5334264"/>
            <a:ext cx="4186800" cy="1523700"/>
          </a:xfrm>
          <a:prstGeom prst="roundRect">
            <a:avLst>
              <a:gd name="adj" fmla="val 12681"/>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2</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37" name="Google Shape;637;p60"/>
          <p:cNvSpPr/>
          <p:nvPr/>
        </p:nvSpPr>
        <p:spPr>
          <a:xfrm>
            <a:off x="16764866" y="3467224"/>
            <a:ext cx="4151100" cy="1484100"/>
          </a:xfrm>
          <a:prstGeom prst="roundRect">
            <a:avLst>
              <a:gd name="adj" fmla="val 13613"/>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5</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38" name="Google Shape;638;p60"/>
          <p:cNvSpPr/>
          <p:nvPr/>
        </p:nvSpPr>
        <p:spPr>
          <a:xfrm>
            <a:off x="15235645" y="5334264"/>
            <a:ext cx="4151100" cy="1523700"/>
          </a:xfrm>
          <a:prstGeom prst="roundRect">
            <a:avLst>
              <a:gd name="adj" fmla="val 1288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4</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39" name="Google Shape;639;p60"/>
          <p:cNvSpPr/>
          <p:nvPr/>
        </p:nvSpPr>
        <p:spPr>
          <a:xfrm>
            <a:off x="5335389" y="8420273"/>
            <a:ext cx="4151100" cy="1484100"/>
          </a:xfrm>
          <a:prstGeom prst="roundRect">
            <a:avLst>
              <a:gd name="adj" fmla="val 13608"/>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6</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40" name="Google Shape;640;p60"/>
          <p:cNvSpPr/>
          <p:nvPr/>
        </p:nvSpPr>
        <p:spPr>
          <a:xfrm>
            <a:off x="7788185" y="10278880"/>
            <a:ext cx="4151100" cy="1484100"/>
          </a:xfrm>
          <a:prstGeom prst="roundRect">
            <a:avLst>
              <a:gd name="adj" fmla="val 13024"/>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7</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41" name="Google Shape;641;p60"/>
          <p:cNvSpPr/>
          <p:nvPr/>
        </p:nvSpPr>
        <p:spPr>
          <a:xfrm>
            <a:off x="14130866" y="10249052"/>
            <a:ext cx="4151100" cy="1484100"/>
          </a:xfrm>
          <a:prstGeom prst="roundRect">
            <a:avLst>
              <a:gd name="adj" fmla="val 13029"/>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9</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42" name="Google Shape;642;p60"/>
          <p:cNvSpPr/>
          <p:nvPr/>
        </p:nvSpPr>
        <p:spPr>
          <a:xfrm>
            <a:off x="12183533" y="8383488"/>
            <a:ext cx="4151100" cy="1529700"/>
          </a:xfrm>
          <a:prstGeom prst="roundRect">
            <a:avLst>
              <a:gd name="adj" fmla="val 12405"/>
            </a:avLst>
          </a:prstGeom>
          <a:solidFill>
            <a:srgbClr val="FFFFFF"/>
          </a:solidFill>
          <a:ln>
            <a:noFill/>
          </a:ln>
          <a:effectLst>
            <a:outerShdw blurRad="76200" rotWithShape="0">
              <a:srgbClr val="000000">
                <a:alpha val="25099"/>
              </a:srgbClr>
            </a:outerShdw>
          </a:effectLst>
        </p:spPr>
        <p:txBody>
          <a:bodyPr spcFirstLastPara="1" wrap="square" lIns="228600" tIns="228600" rIns="228600" bIns="228600" anchor="ctr" anchorCtr="0">
            <a:noAutofit/>
          </a:bodyPr>
          <a:lstStyle/>
          <a:p>
            <a:pPr marL="0" marR="0" lvl="0" indent="0" algn="l" rtl="0">
              <a:lnSpc>
                <a:spcPct val="90000"/>
              </a:lnSpc>
              <a:spcBef>
                <a:spcPts val="0"/>
              </a:spcBef>
              <a:spcAft>
                <a:spcPts val="0"/>
              </a:spcAft>
              <a:buClr>
                <a:srgbClr val="1A1A1A"/>
              </a:buClr>
              <a:buSzPts val="2500"/>
              <a:buFont typeface="Google Sans Medium"/>
              <a:buNone/>
            </a:pPr>
            <a:r>
              <a:rPr lang="en-US" sz="2500" b="0" i="0" u="none" strike="noStrike" cap="none">
                <a:solidFill>
                  <a:srgbClr val="1A1A1A"/>
                </a:solidFill>
                <a:latin typeface="Google Sans Medium"/>
                <a:ea typeface="Google Sans Medium"/>
                <a:cs typeface="Google Sans Medium"/>
                <a:sym typeface="Google Sans Medium"/>
              </a:rPr>
              <a:t>Caption 8</a:t>
            </a:r>
            <a:br>
              <a:rPr lang="en-US" sz="2500" b="0" i="0" u="none" strike="noStrike" cap="none">
                <a:solidFill>
                  <a:srgbClr val="1A1A1A"/>
                </a:solidFill>
                <a:latin typeface="Google Sans Medium"/>
                <a:ea typeface="Google Sans Medium"/>
                <a:cs typeface="Google Sans Medium"/>
                <a:sym typeface="Google Sans Medium"/>
              </a:rPr>
            </a:br>
            <a:r>
              <a:rPr lang="en-US" sz="2500" b="0" i="0" u="none" strike="noStrike" cap="none">
                <a:solidFill>
                  <a:srgbClr val="1A1A1A"/>
                </a:solidFill>
                <a:latin typeface="Google Sans Medium"/>
                <a:ea typeface="Google Sans Medium"/>
                <a:cs typeface="Google Sans Medium"/>
                <a:sym typeface="Google Sans Medium"/>
              </a:rPr>
              <a:t>Two lines</a:t>
            </a:r>
            <a:endParaRPr lang="en-US" sz="2500" b="0" i="0" u="none" strike="noStrike" cap="none">
              <a:solidFill>
                <a:srgbClr val="1A1A1A"/>
              </a:solidFill>
              <a:latin typeface="Google Sans Medium"/>
              <a:ea typeface="Google Sans Medium"/>
              <a:cs typeface="Google Sans Medium"/>
              <a:sym typeface="Google Sans Medium"/>
            </a:endParaRPr>
          </a:p>
        </p:txBody>
      </p:sp>
      <p:sp>
        <p:nvSpPr>
          <p:cNvPr id="643" name="Google Shape;643;p60"/>
          <p:cNvSpPr/>
          <p:nvPr/>
        </p:nvSpPr>
        <p:spPr>
          <a:xfrm>
            <a:off x="2183771" y="8104469"/>
            <a:ext cx="3423300" cy="1376400"/>
          </a:xfrm>
          <a:prstGeom prst="roundRect">
            <a:avLst>
              <a:gd name="adj" fmla="val 29404"/>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80868B"/>
              </a:buClr>
              <a:buSzPts val="3000"/>
              <a:buFont typeface="Google Sans Medium"/>
              <a:buNone/>
            </a:pPr>
            <a:r>
              <a:rPr lang="en-US" sz="3000" b="0" i="0" u="none" strike="noStrike" cap="none">
                <a:solidFill>
                  <a:srgbClr val="80868B"/>
                </a:solidFill>
                <a:latin typeface="Google Sans Medium"/>
                <a:ea typeface="Google Sans Medium"/>
                <a:cs typeface="Google Sans Medium"/>
                <a:sym typeface="Google Sans Medium"/>
              </a:rPr>
              <a:t>Category</a:t>
            </a:r>
            <a:br>
              <a:rPr lang="en-US" sz="3000" b="0" i="0" u="none" strike="noStrike" cap="none">
                <a:solidFill>
                  <a:srgbClr val="80868B"/>
                </a:solidFill>
                <a:latin typeface="Google Sans Medium"/>
                <a:ea typeface="Google Sans Medium"/>
                <a:cs typeface="Google Sans Medium"/>
                <a:sym typeface="Google Sans Medium"/>
              </a:rPr>
            </a:br>
            <a:r>
              <a:rPr lang="en-US" sz="3000" b="0" i="0" u="none" strike="noStrike" cap="none">
                <a:solidFill>
                  <a:srgbClr val="80868B"/>
                </a:solidFill>
                <a:latin typeface="Google Sans Medium"/>
                <a:ea typeface="Google Sans Medium"/>
                <a:cs typeface="Google Sans Medium"/>
                <a:sym typeface="Google Sans Medium"/>
              </a:rPr>
              <a:t>Label Two</a:t>
            </a:r>
            <a:endParaRPr lang="en-US" sz="3000" b="0" i="0" u="none" strike="noStrike" cap="none">
              <a:solidFill>
                <a:srgbClr val="80868B"/>
              </a:solidFill>
              <a:latin typeface="Google Sans Medium"/>
              <a:ea typeface="Google Sans Medium"/>
              <a:cs typeface="Google Sans Medium"/>
              <a:sym typeface="Google Sans Medium"/>
            </a:endParaRPr>
          </a:p>
        </p:txBody>
      </p:sp>
      <p:sp>
        <p:nvSpPr>
          <p:cNvPr id="644" name="Google Shape;644;p60"/>
          <p:cNvSpPr/>
          <p:nvPr/>
        </p:nvSpPr>
        <p:spPr>
          <a:xfrm>
            <a:off x="755193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5" name="Google Shape;645;p60"/>
          <p:cNvSpPr/>
          <p:nvPr/>
        </p:nvSpPr>
        <p:spPr>
          <a:xfrm>
            <a:off x="8314394"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6" name="Google Shape;646;p60"/>
          <p:cNvSpPr/>
          <p:nvPr/>
        </p:nvSpPr>
        <p:spPr>
          <a:xfrm>
            <a:off x="14440155" y="3780137"/>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7" name="Google Shape;647;p60"/>
          <p:cNvSpPr/>
          <p:nvPr/>
        </p:nvSpPr>
        <p:spPr>
          <a:xfrm>
            <a:off x="19743872" y="3780137"/>
            <a:ext cx="791100" cy="7911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8" name="Google Shape;648;p60"/>
          <p:cNvSpPr/>
          <p:nvPr/>
        </p:nvSpPr>
        <p:spPr>
          <a:xfrm>
            <a:off x="15162538" y="8792693"/>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49" name="Google Shape;649;p60"/>
          <p:cNvSpPr/>
          <p:nvPr/>
        </p:nvSpPr>
        <p:spPr>
          <a:xfrm>
            <a:off x="11415521"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0" name="Google Shape;650;p60"/>
          <p:cNvSpPr/>
          <p:nvPr/>
        </p:nvSpPr>
        <p:spPr>
          <a:xfrm>
            <a:off x="18214652" y="5700653"/>
            <a:ext cx="791100" cy="791100"/>
          </a:xfrm>
          <a:prstGeom prst="ellipse">
            <a:avLst/>
          </a:prstGeom>
          <a:solidFill>
            <a:srgbClr val="FBBC0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1" name="Google Shape;651;p60"/>
          <p:cNvSpPr/>
          <p:nvPr/>
        </p:nvSpPr>
        <p:spPr>
          <a:xfrm>
            <a:off x="10767191"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2" name="Google Shape;652;p60"/>
          <p:cNvSpPr/>
          <p:nvPr/>
        </p:nvSpPr>
        <p:spPr>
          <a:xfrm>
            <a:off x="17109870" y="10595581"/>
            <a:ext cx="791100" cy="791100"/>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53" name="Google Shape;653;p60"/>
          <p:cNvSpPr/>
          <p:nvPr/>
        </p:nvSpPr>
        <p:spPr>
          <a:xfrm>
            <a:off x="19924250"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4" name="Google Shape;654;p60"/>
          <p:cNvSpPr/>
          <p:nvPr/>
        </p:nvSpPr>
        <p:spPr>
          <a:xfrm>
            <a:off x="14623808"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5" name="Google Shape;655;p60"/>
          <p:cNvSpPr/>
          <p:nvPr/>
        </p:nvSpPr>
        <p:spPr>
          <a:xfrm>
            <a:off x="7732314" y="3948066"/>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6" name="Google Shape;656;p60"/>
          <p:cNvSpPr/>
          <p:nvPr/>
        </p:nvSpPr>
        <p:spPr>
          <a:xfrm>
            <a:off x="11590563"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7" name="Google Shape;657;p60"/>
          <p:cNvSpPr/>
          <p:nvPr/>
        </p:nvSpPr>
        <p:spPr>
          <a:xfrm>
            <a:off x="18395030" y="586858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8" name="Google Shape;658;p60"/>
          <p:cNvSpPr/>
          <p:nvPr/>
        </p:nvSpPr>
        <p:spPr>
          <a:xfrm>
            <a:off x="8496092"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59" name="Google Shape;659;p60"/>
          <p:cNvSpPr/>
          <p:nvPr/>
        </p:nvSpPr>
        <p:spPr>
          <a:xfrm>
            <a:off x="15342916" y="8973322"/>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0" name="Google Shape;660;p60"/>
          <p:cNvSpPr/>
          <p:nvPr/>
        </p:nvSpPr>
        <p:spPr>
          <a:xfrm>
            <a:off x="10941885"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661" name="Google Shape;661;p60"/>
          <p:cNvSpPr/>
          <p:nvPr/>
        </p:nvSpPr>
        <p:spPr>
          <a:xfrm>
            <a:off x="17311127" y="10771699"/>
            <a:ext cx="430218" cy="455112"/>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665" name="Shape 665"/>
        <p:cNvGrpSpPr/>
        <p:nvPr/>
      </p:nvGrpSpPr>
      <p:grpSpPr>
        <a:xfrm>
          <a:off x="0" y="0"/>
          <a:ext cx="0" cy="0"/>
          <a:chOff x="0" y="0"/>
          <a:chExt cx="0" cy="0"/>
        </a:xfrm>
      </p:grpSpPr>
      <p:sp>
        <p:nvSpPr>
          <p:cNvPr id="666" name="Google Shape;666;p61"/>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667" name="Google Shape;667;p61"/>
          <p:cNvSpPr txBox="1"/>
          <p:nvPr/>
        </p:nvSpPr>
        <p:spPr>
          <a:xfrm>
            <a:off x="209637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Accessibility</a:t>
            </a:r>
            <a:endParaRPr lang="en-US" sz="900" b="0" i="0" u="none" strike="noStrike" cap="none">
              <a:solidFill>
                <a:srgbClr val="999999"/>
              </a:solidFill>
              <a:latin typeface="Google Sans"/>
              <a:ea typeface="Google Sans"/>
              <a:cs typeface="Google Sans"/>
              <a:sym typeface="Google Sans"/>
            </a:endParaRPr>
          </a:p>
        </p:txBody>
      </p:sp>
      <p:sp>
        <p:nvSpPr>
          <p:cNvPr id="668" name="Google Shape;668;p61"/>
          <p:cNvSpPr txBox="1"/>
          <p:nvPr/>
        </p:nvSpPr>
        <p:spPr>
          <a:xfrm>
            <a:off x="4346702"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Expand</a:t>
            </a:r>
            <a:endParaRPr lang="en-US" sz="900" b="0" i="0" u="none" strike="noStrike" cap="none">
              <a:solidFill>
                <a:srgbClr val="999999"/>
              </a:solidFill>
              <a:latin typeface="Google Sans"/>
              <a:ea typeface="Google Sans"/>
              <a:cs typeface="Google Sans"/>
              <a:sym typeface="Google Sans"/>
            </a:endParaRPr>
          </a:p>
        </p:txBody>
      </p:sp>
      <p:sp>
        <p:nvSpPr>
          <p:cNvPr id="669" name="Google Shape;669;p61"/>
          <p:cNvSpPr txBox="1"/>
          <p:nvPr/>
        </p:nvSpPr>
        <p:spPr>
          <a:xfrm>
            <a:off x="661594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Late</a:t>
            </a:r>
            <a:endParaRPr lang="en-US" sz="900" b="0" i="0" u="none" strike="noStrike" cap="none">
              <a:solidFill>
                <a:srgbClr val="999999"/>
              </a:solidFill>
              <a:latin typeface="Google Sans"/>
              <a:ea typeface="Google Sans"/>
              <a:cs typeface="Google Sans"/>
              <a:sym typeface="Google Sans"/>
            </a:endParaRPr>
          </a:p>
        </p:txBody>
      </p:sp>
      <p:sp>
        <p:nvSpPr>
          <p:cNvPr id="670" name="Google Shape;670;p61"/>
          <p:cNvSpPr txBox="1"/>
          <p:nvPr/>
        </p:nvSpPr>
        <p:spPr>
          <a:xfrm>
            <a:off x="9017564"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Credit card</a:t>
            </a:r>
            <a:endParaRPr lang="en-US" sz="900" b="0" i="0" u="none" strike="noStrike" cap="none">
              <a:solidFill>
                <a:srgbClr val="999999"/>
              </a:solidFill>
              <a:latin typeface="Google Sans"/>
              <a:ea typeface="Google Sans"/>
              <a:cs typeface="Google Sans"/>
              <a:sym typeface="Google Sans"/>
            </a:endParaRPr>
          </a:p>
        </p:txBody>
      </p:sp>
      <p:sp>
        <p:nvSpPr>
          <p:cNvPr id="671" name="Google Shape;671;p61"/>
          <p:cNvSpPr txBox="1"/>
          <p:nvPr/>
        </p:nvSpPr>
        <p:spPr>
          <a:xfrm>
            <a:off x="11226220"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Extension</a:t>
            </a:r>
            <a:endParaRPr lang="en-US" sz="900" b="0" i="0" u="none" strike="noStrike" cap="none">
              <a:solidFill>
                <a:srgbClr val="999999"/>
              </a:solidFill>
              <a:latin typeface="Google Sans"/>
              <a:ea typeface="Google Sans"/>
              <a:cs typeface="Google Sans"/>
              <a:sym typeface="Google Sans"/>
            </a:endParaRPr>
          </a:p>
        </p:txBody>
      </p:sp>
      <p:sp>
        <p:nvSpPr>
          <p:cNvPr id="672" name="Google Shape;672;p61"/>
          <p:cNvSpPr txBox="1"/>
          <p:nvPr/>
        </p:nvSpPr>
        <p:spPr>
          <a:xfrm>
            <a:off x="13232523" y="433666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Up</a:t>
            </a:r>
            <a:endParaRPr lang="en-US" sz="900" b="0" i="0" u="none" strike="noStrike" cap="none">
              <a:solidFill>
                <a:srgbClr val="999999"/>
              </a:solidFill>
              <a:latin typeface="Google Sans"/>
              <a:ea typeface="Google Sans"/>
              <a:cs typeface="Google Sans"/>
              <a:sym typeface="Google Sans"/>
            </a:endParaRPr>
          </a:p>
        </p:txBody>
      </p:sp>
      <p:sp>
        <p:nvSpPr>
          <p:cNvPr id="673" name="Google Shape;673;p61"/>
          <p:cNvSpPr txBox="1"/>
          <p:nvPr/>
        </p:nvSpPr>
        <p:spPr>
          <a:xfrm>
            <a:off x="15787473"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Remove</a:t>
            </a:r>
            <a:endParaRPr lang="en-US" sz="900" b="0" i="0" u="none" strike="noStrike" cap="none">
              <a:solidFill>
                <a:srgbClr val="999999"/>
              </a:solidFill>
              <a:latin typeface="Google Sans"/>
              <a:ea typeface="Google Sans"/>
              <a:cs typeface="Google Sans"/>
              <a:sym typeface="Google Sans"/>
            </a:endParaRPr>
          </a:p>
        </p:txBody>
      </p:sp>
      <p:sp>
        <p:nvSpPr>
          <p:cNvPr id="674" name="Google Shape;674;p61"/>
          <p:cNvSpPr txBox="1"/>
          <p:nvPr/>
        </p:nvSpPr>
        <p:spPr>
          <a:xfrm>
            <a:off x="18189088"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Verified</a:t>
            </a:r>
            <a:endParaRPr lang="en-US" sz="900" b="0" i="0" u="none" strike="noStrike" cap="none">
              <a:solidFill>
                <a:srgbClr val="999999"/>
              </a:solidFill>
              <a:latin typeface="Google Sans"/>
              <a:ea typeface="Google Sans"/>
              <a:cs typeface="Google Sans"/>
              <a:sym typeface="Google Sans"/>
            </a:endParaRPr>
          </a:p>
        </p:txBody>
      </p:sp>
      <p:sp>
        <p:nvSpPr>
          <p:cNvPr id="675" name="Google Shape;675;p61"/>
          <p:cNvSpPr txBox="1"/>
          <p:nvPr/>
        </p:nvSpPr>
        <p:spPr>
          <a:xfrm>
            <a:off x="20454477" y="43366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Q&amp;A</a:t>
            </a:r>
            <a:endParaRPr lang="en-US" sz="900" b="0" i="0" u="none" strike="noStrike" cap="none">
              <a:solidFill>
                <a:srgbClr val="999999"/>
              </a:solidFill>
              <a:latin typeface="Google Sans"/>
              <a:ea typeface="Google Sans"/>
              <a:cs typeface="Google Sans"/>
              <a:sym typeface="Google Sans"/>
            </a:endParaRPr>
          </a:p>
        </p:txBody>
      </p:sp>
      <p:sp>
        <p:nvSpPr>
          <p:cNvPr id="676" name="Google Shape;676;p61"/>
          <p:cNvSpPr txBox="1"/>
          <p:nvPr/>
        </p:nvSpPr>
        <p:spPr>
          <a:xfrm>
            <a:off x="209637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Finance</a:t>
            </a:r>
            <a:endParaRPr lang="en-US" sz="900" b="0" i="0" u="none" strike="noStrike" cap="none">
              <a:solidFill>
                <a:srgbClr val="999999"/>
              </a:solidFill>
              <a:latin typeface="Google Sans"/>
              <a:ea typeface="Google Sans"/>
              <a:cs typeface="Google Sans"/>
              <a:sym typeface="Google Sans"/>
            </a:endParaRPr>
          </a:p>
        </p:txBody>
      </p:sp>
      <p:sp>
        <p:nvSpPr>
          <p:cNvPr id="677" name="Google Shape;677;p61"/>
          <p:cNvSpPr txBox="1"/>
          <p:nvPr/>
        </p:nvSpPr>
        <p:spPr>
          <a:xfrm>
            <a:off x="4346702"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Android</a:t>
            </a:r>
            <a:endParaRPr lang="en-US" sz="900" b="0" i="0" u="none" strike="noStrike" cap="none">
              <a:solidFill>
                <a:srgbClr val="999999"/>
              </a:solidFill>
              <a:latin typeface="Google Sans"/>
              <a:ea typeface="Google Sans"/>
              <a:cs typeface="Google Sans"/>
              <a:sym typeface="Google Sans"/>
            </a:endParaRPr>
          </a:p>
        </p:txBody>
      </p:sp>
      <p:sp>
        <p:nvSpPr>
          <p:cNvPr id="678" name="Google Shape;678;p61"/>
          <p:cNvSpPr txBox="1"/>
          <p:nvPr/>
        </p:nvSpPr>
        <p:spPr>
          <a:xfrm>
            <a:off x="661594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Turn in</a:t>
            </a:r>
            <a:endParaRPr lang="en-US" sz="900" b="0" i="0" u="none" strike="noStrike" cap="none">
              <a:solidFill>
                <a:srgbClr val="999999"/>
              </a:solidFill>
              <a:latin typeface="Google Sans"/>
              <a:ea typeface="Google Sans"/>
              <a:cs typeface="Google Sans"/>
              <a:sym typeface="Google Sans"/>
            </a:endParaRPr>
          </a:p>
        </p:txBody>
      </p:sp>
      <p:sp>
        <p:nvSpPr>
          <p:cNvPr id="679" name="Google Shape;679;p61"/>
          <p:cNvSpPr txBox="1"/>
          <p:nvPr/>
        </p:nvSpPr>
        <p:spPr>
          <a:xfrm>
            <a:off x="9017564"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Trash</a:t>
            </a:r>
            <a:endParaRPr lang="en-US" sz="900" b="0" i="0" u="none" strike="noStrike" cap="none">
              <a:solidFill>
                <a:srgbClr val="999999"/>
              </a:solidFill>
              <a:latin typeface="Google Sans"/>
              <a:ea typeface="Google Sans"/>
              <a:cs typeface="Google Sans"/>
              <a:sym typeface="Google Sans"/>
            </a:endParaRPr>
          </a:p>
        </p:txBody>
      </p:sp>
      <p:sp>
        <p:nvSpPr>
          <p:cNvPr id="680" name="Google Shape;680;p61"/>
          <p:cNvSpPr txBox="1"/>
          <p:nvPr/>
        </p:nvSpPr>
        <p:spPr>
          <a:xfrm>
            <a:off x="1122622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Actions</a:t>
            </a:r>
            <a:endParaRPr lang="en-US" sz="900" b="0" i="0" u="none" strike="noStrike" cap="none">
              <a:solidFill>
                <a:srgbClr val="999999"/>
              </a:solidFill>
              <a:latin typeface="Google Sans"/>
              <a:ea typeface="Google Sans"/>
              <a:cs typeface="Google Sans"/>
              <a:sym typeface="Google Sans"/>
            </a:endParaRPr>
          </a:p>
        </p:txBody>
      </p:sp>
      <p:sp>
        <p:nvSpPr>
          <p:cNvPr id="681" name="Google Shape;681;p61"/>
          <p:cNvSpPr txBox="1"/>
          <p:nvPr/>
        </p:nvSpPr>
        <p:spPr>
          <a:xfrm>
            <a:off x="13518230"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Download</a:t>
            </a:r>
            <a:endParaRPr lang="en-US" sz="900" b="0" i="0" u="none" strike="noStrike" cap="none">
              <a:solidFill>
                <a:srgbClr val="999999"/>
              </a:solidFill>
              <a:latin typeface="Google Sans"/>
              <a:ea typeface="Google Sans"/>
              <a:cs typeface="Google Sans"/>
              <a:sym typeface="Google Sans"/>
            </a:endParaRPr>
          </a:p>
        </p:txBody>
      </p:sp>
      <p:sp>
        <p:nvSpPr>
          <p:cNvPr id="682" name="Google Shape;682;p61"/>
          <p:cNvSpPr txBox="1"/>
          <p:nvPr/>
        </p:nvSpPr>
        <p:spPr>
          <a:xfrm>
            <a:off x="15787473"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History</a:t>
            </a:r>
            <a:endParaRPr lang="en-US" sz="900" b="0" i="0" u="none" strike="noStrike" cap="none">
              <a:solidFill>
                <a:srgbClr val="999999"/>
              </a:solidFill>
              <a:latin typeface="Google Sans"/>
              <a:ea typeface="Google Sans"/>
              <a:cs typeface="Google Sans"/>
              <a:sym typeface="Google Sans"/>
            </a:endParaRPr>
          </a:p>
        </p:txBody>
      </p:sp>
      <p:sp>
        <p:nvSpPr>
          <p:cNvPr id="683" name="Google Shape;683;p61"/>
          <p:cNvSpPr txBox="1"/>
          <p:nvPr/>
        </p:nvSpPr>
        <p:spPr>
          <a:xfrm>
            <a:off x="18189088"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Store</a:t>
            </a:r>
            <a:endParaRPr lang="en-US" sz="900" b="0" i="0" u="none" strike="noStrike" cap="none">
              <a:solidFill>
                <a:srgbClr val="999999"/>
              </a:solidFill>
              <a:latin typeface="Google Sans"/>
              <a:ea typeface="Google Sans"/>
              <a:cs typeface="Google Sans"/>
              <a:sym typeface="Google Sans"/>
            </a:endParaRPr>
          </a:p>
        </p:txBody>
      </p:sp>
      <p:sp>
        <p:nvSpPr>
          <p:cNvPr id="684" name="Google Shape;684;p61"/>
          <p:cNvSpPr txBox="1"/>
          <p:nvPr/>
        </p:nvSpPr>
        <p:spPr>
          <a:xfrm>
            <a:off x="20454477" y="593789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List</a:t>
            </a:r>
            <a:endParaRPr lang="en-US" sz="900" b="0" i="0" u="none" strike="noStrike" cap="none">
              <a:solidFill>
                <a:srgbClr val="999999"/>
              </a:solidFill>
              <a:latin typeface="Google Sans"/>
              <a:ea typeface="Google Sans"/>
              <a:cs typeface="Google Sans"/>
              <a:sym typeface="Google Sans"/>
            </a:endParaRPr>
          </a:p>
        </p:txBody>
      </p:sp>
      <p:sp>
        <p:nvSpPr>
          <p:cNvPr id="685" name="Google Shape;685;p61"/>
          <p:cNvSpPr txBox="1"/>
          <p:nvPr/>
        </p:nvSpPr>
        <p:spPr>
          <a:xfrm>
            <a:off x="209637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Wallet</a:t>
            </a:r>
            <a:endParaRPr lang="en-US" sz="900" b="0" i="0" u="none" strike="noStrike" cap="none">
              <a:solidFill>
                <a:srgbClr val="999999"/>
              </a:solidFill>
              <a:latin typeface="Google Sans"/>
              <a:ea typeface="Google Sans"/>
              <a:cs typeface="Google Sans"/>
              <a:sym typeface="Google Sans"/>
            </a:endParaRPr>
          </a:p>
        </p:txBody>
      </p:sp>
      <p:sp>
        <p:nvSpPr>
          <p:cNvPr id="686" name="Google Shape;686;p61"/>
          <p:cNvSpPr txBox="1"/>
          <p:nvPr/>
        </p:nvSpPr>
        <p:spPr>
          <a:xfrm>
            <a:off x="4174461" y="7454462"/>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Announcement</a:t>
            </a:r>
            <a:endParaRPr lang="en-US" sz="900" b="0" i="0" u="none" strike="noStrike" cap="none">
              <a:solidFill>
                <a:srgbClr val="999999"/>
              </a:solidFill>
              <a:latin typeface="Google Sans"/>
              <a:ea typeface="Google Sans"/>
              <a:cs typeface="Google Sans"/>
              <a:sym typeface="Google Sans"/>
            </a:endParaRPr>
          </a:p>
        </p:txBody>
      </p:sp>
      <p:sp>
        <p:nvSpPr>
          <p:cNvPr id="687" name="Google Shape;687;p61"/>
          <p:cNvSpPr txBox="1"/>
          <p:nvPr/>
        </p:nvSpPr>
        <p:spPr>
          <a:xfrm>
            <a:off x="661594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Backup</a:t>
            </a:r>
            <a:endParaRPr lang="en-US" sz="900" b="0" i="0" u="none" strike="noStrike" cap="none">
              <a:solidFill>
                <a:srgbClr val="999999"/>
              </a:solidFill>
              <a:latin typeface="Google Sans"/>
              <a:ea typeface="Google Sans"/>
              <a:cs typeface="Google Sans"/>
              <a:sym typeface="Google Sans"/>
            </a:endParaRPr>
          </a:p>
        </p:txBody>
      </p:sp>
      <p:sp>
        <p:nvSpPr>
          <p:cNvPr id="688" name="Google Shape;688;p61"/>
          <p:cNvSpPr txBox="1"/>
          <p:nvPr/>
        </p:nvSpPr>
        <p:spPr>
          <a:xfrm>
            <a:off x="9017564"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Document</a:t>
            </a:r>
            <a:endParaRPr lang="en-US" sz="900" b="0" i="0" u="none" strike="noStrike" cap="none">
              <a:solidFill>
                <a:srgbClr val="999999"/>
              </a:solidFill>
              <a:latin typeface="Google Sans"/>
              <a:ea typeface="Google Sans"/>
              <a:cs typeface="Google Sans"/>
              <a:sym typeface="Google Sans"/>
            </a:endParaRPr>
          </a:p>
        </p:txBody>
      </p:sp>
      <p:sp>
        <p:nvSpPr>
          <p:cNvPr id="689" name="Google Shape;689;p61"/>
          <p:cNvSpPr txBox="1"/>
          <p:nvPr/>
        </p:nvSpPr>
        <p:spPr>
          <a:xfrm>
            <a:off x="1122622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1</a:t>
            </a:r>
            <a:endParaRPr lang="en-US" sz="900" b="0" i="0" u="none" strike="noStrike" cap="none">
              <a:solidFill>
                <a:srgbClr val="999999"/>
              </a:solidFill>
              <a:latin typeface="Google Sans"/>
              <a:ea typeface="Google Sans"/>
              <a:cs typeface="Google Sans"/>
              <a:sym typeface="Google Sans"/>
            </a:endParaRPr>
          </a:p>
        </p:txBody>
      </p:sp>
      <p:sp>
        <p:nvSpPr>
          <p:cNvPr id="690" name="Google Shape;690;p61"/>
          <p:cNvSpPr txBox="1"/>
          <p:nvPr/>
        </p:nvSpPr>
        <p:spPr>
          <a:xfrm>
            <a:off x="13518230"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lang="en-US" sz="900" b="0" i="0" u="none" strike="noStrike" cap="none">
              <a:solidFill>
                <a:srgbClr val="999999"/>
              </a:solidFill>
              <a:latin typeface="Google Sans"/>
              <a:ea typeface="Google Sans"/>
              <a:cs typeface="Google Sans"/>
              <a:sym typeface="Google Sans"/>
            </a:endParaRPr>
          </a:p>
        </p:txBody>
      </p:sp>
      <p:sp>
        <p:nvSpPr>
          <p:cNvPr id="691" name="Google Shape;691;p61"/>
          <p:cNvSpPr txBox="1"/>
          <p:nvPr/>
        </p:nvSpPr>
        <p:spPr>
          <a:xfrm>
            <a:off x="15787473"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Home</a:t>
            </a:r>
            <a:endParaRPr lang="en-US" sz="900" b="0" i="0" u="none" strike="noStrike" cap="none">
              <a:solidFill>
                <a:srgbClr val="999999"/>
              </a:solidFill>
              <a:latin typeface="Google Sans"/>
              <a:ea typeface="Google Sans"/>
              <a:cs typeface="Google Sans"/>
              <a:sym typeface="Google Sans"/>
            </a:endParaRPr>
          </a:p>
        </p:txBody>
      </p:sp>
      <p:sp>
        <p:nvSpPr>
          <p:cNvPr id="692" name="Google Shape;692;p61"/>
          <p:cNvSpPr txBox="1"/>
          <p:nvPr/>
        </p:nvSpPr>
        <p:spPr>
          <a:xfrm>
            <a:off x="18189088"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lang="en-US" sz="900" b="0" i="0" u="none" strike="noStrike" cap="none">
              <a:solidFill>
                <a:srgbClr val="999999"/>
              </a:solidFill>
              <a:latin typeface="Google Sans"/>
              <a:ea typeface="Google Sans"/>
              <a:cs typeface="Google Sans"/>
              <a:sym typeface="Google Sans"/>
            </a:endParaRPr>
          </a:p>
        </p:txBody>
      </p:sp>
      <p:sp>
        <p:nvSpPr>
          <p:cNvPr id="693" name="Google Shape;693;p61"/>
          <p:cNvSpPr txBox="1"/>
          <p:nvPr/>
        </p:nvSpPr>
        <p:spPr>
          <a:xfrm>
            <a:off x="20454477" y="745446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Swap</a:t>
            </a:r>
            <a:endParaRPr lang="en-US" sz="900" b="0" i="0" u="none" strike="noStrike" cap="none">
              <a:solidFill>
                <a:srgbClr val="999999"/>
              </a:solidFill>
              <a:latin typeface="Google Sans"/>
              <a:ea typeface="Google Sans"/>
              <a:cs typeface="Google Sans"/>
              <a:sym typeface="Google Sans"/>
            </a:endParaRPr>
          </a:p>
        </p:txBody>
      </p:sp>
      <p:sp>
        <p:nvSpPr>
          <p:cNvPr id="694" name="Google Shape;694;p61"/>
          <p:cNvSpPr txBox="1"/>
          <p:nvPr/>
        </p:nvSpPr>
        <p:spPr>
          <a:xfrm>
            <a:off x="209637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Account</a:t>
            </a:r>
            <a:endParaRPr lang="en-US" sz="900" b="0" i="0" u="none" strike="noStrike" cap="none">
              <a:solidFill>
                <a:srgbClr val="999999"/>
              </a:solidFill>
              <a:latin typeface="Google Sans"/>
              <a:ea typeface="Google Sans"/>
              <a:cs typeface="Google Sans"/>
              <a:sym typeface="Google Sans"/>
            </a:endParaRPr>
          </a:p>
        </p:txBody>
      </p:sp>
      <p:sp>
        <p:nvSpPr>
          <p:cNvPr id="695" name="Google Shape;695;p61"/>
          <p:cNvSpPr txBox="1"/>
          <p:nvPr/>
        </p:nvSpPr>
        <p:spPr>
          <a:xfrm>
            <a:off x="4346702"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Ratio</a:t>
            </a:r>
            <a:endParaRPr lang="en-US" sz="900" b="0" i="0" u="none" strike="noStrike" cap="none">
              <a:solidFill>
                <a:srgbClr val="999999"/>
              </a:solidFill>
              <a:latin typeface="Google Sans"/>
              <a:ea typeface="Google Sans"/>
              <a:cs typeface="Google Sans"/>
              <a:sym typeface="Google Sans"/>
            </a:endParaRPr>
          </a:p>
        </p:txBody>
      </p:sp>
      <p:sp>
        <p:nvSpPr>
          <p:cNvPr id="696" name="Google Shape;696;p61"/>
          <p:cNvSpPr txBox="1"/>
          <p:nvPr/>
        </p:nvSpPr>
        <p:spPr>
          <a:xfrm>
            <a:off x="661594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Tag</a:t>
            </a:r>
            <a:endParaRPr lang="en-US" sz="900" b="0" i="0" u="none" strike="noStrike" cap="none">
              <a:solidFill>
                <a:srgbClr val="999999"/>
              </a:solidFill>
              <a:latin typeface="Google Sans"/>
              <a:ea typeface="Google Sans"/>
              <a:cs typeface="Google Sans"/>
              <a:sym typeface="Google Sans"/>
            </a:endParaRPr>
          </a:p>
        </p:txBody>
      </p:sp>
      <p:sp>
        <p:nvSpPr>
          <p:cNvPr id="697" name="Google Shape;697;p61"/>
          <p:cNvSpPr txBox="1"/>
          <p:nvPr/>
        </p:nvSpPr>
        <p:spPr>
          <a:xfrm>
            <a:off x="9017564"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Server</a:t>
            </a:r>
            <a:endParaRPr lang="en-US" sz="900" b="0" i="0" u="none" strike="noStrike" cap="none">
              <a:solidFill>
                <a:srgbClr val="999999"/>
              </a:solidFill>
              <a:latin typeface="Google Sans"/>
              <a:ea typeface="Google Sans"/>
              <a:cs typeface="Google Sans"/>
              <a:sym typeface="Google Sans"/>
            </a:endParaRPr>
          </a:p>
        </p:txBody>
      </p:sp>
      <p:sp>
        <p:nvSpPr>
          <p:cNvPr id="698" name="Google Shape;698;p61"/>
          <p:cNvSpPr txBox="1"/>
          <p:nvPr/>
        </p:nvSpPr>
        <p:spPr>
          <a:xfrm>
            <a:off x="1122622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Favorite 2</a:t>
            </a:r>
            <a:endParaRPr lang="en-US" sz="900" b="0" i="0" u="none" strike="noStrike" cap="none">
              <a:solidFill>
                <a:srgbClr val="999999"/>
              </a:solidFill>
              <a:latin typeface="Google Sans"/>
              <a:ea typeface="Google Sans"/>
              <a:cs typeface="Google Sans"/>
              <a:sym typeface="Google Sans"/>
            </a:endParaRPr>
          </a:p>
        </p:txBody>
      </p:sp>
      <p:sp>
        <p:nvSpPr>
          <p:cNvPr id="699" name="Google Shape;699;p61"/>
          <p:cNvSpPr txBox="1"/>
          <p:nvPr/>
        </p:nvSpPr>
        <p:spPr>
          <a:xfrm>
            <a:off x="13518230"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Grade/rate</a:t>
            </a:r>
            <a:endParaRPr lang="en-US" sz="900" b="0" i="0" u="none" strike="noStrike" cap="none">
              <a:solidFill>
                <a:srgbClr val="999999"/>
              </a:solidFill>
              <a:latin typeface="Google Sans"/>
              <a:ea typeface="Google Sans"/>
              <a:cs typeface="Google Sans"/>
              <a:sym typeface="Google Sans"/>
            </a:endParaRPr>
          </a:p>
        </p:txBody>
      </p:sp>
      <p:sp>
        <p:nvSpPr>
          <p:cNvPr id="700" name="Google Shape;700;p61"/>
          <p:cNvSpPr txBox="1"/>
          <p:nvPr/>
        </p:nvSpPr>
        <p:spPr>
          <a:xfrm>
            <a:off x="15787473"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Lock</a:t>
            </a:r>
            <a:endParaRPr lang="en-US" sz="900" b="0" i="0" u="none" strike="noStrike" cap="none">
              <a:solidFill>
                <a:srgbClr val="999999"/>
              </a:solidFill>
              <a:latin typeface="Google Sans"/>
              <a:ea typeface="Google Sans"/>
              <a:cs typeface="Google Sans"/>
              <a:sym typeface="Google Sans"/>
            </a:endParaRPr>
          </a:p>
        </p:txBody>
      </p:sp>
      <p:sp>
        <p:nvSpPr>
          <p:cNvPr id="701" name="Google Shape;701;p61"/>
          <p:cNvSpPr txBox="1"/>
          <p:nvPr/>
        </p:nvSpPr>
        <p:spPr>
          <a:xfrm>
            <a:off x="18189088"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Language</a:t>
            </a:r>
            <a:endParaRPr lang="en-US" sz="900" b="0" i="0" u="none" strike="noStrike" cap="none">
              <a:solidFill>
                <a:srgbClr val="999999"/>
              </a:solidFill>
              <a:latin typeface="Google Sans"/>
              <a:ea typeface="Google Sans"/>
              <a:cs typeface="Google Sans"/>
              <a:sym typeface="Google Sans"/>
            </a:endParaRPr>
          </a:p>
        </p:txBody>
      </p:sp>
      <p:sp>
        <p:nvSpPr>
          <p:cNvPr id="702" name="Google Shape;702;p61"/>
          <p:cNvSpPr txBox="1"/>
          <p:nvPr/>
        </p:nvSpPr>
        <p:spPr>
          <a:xfrm>
            <a:off x="20454477" y="908453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Receipt</a:t>
            </a:r>
            <a:endParaRPr lang="en-US" sz="900" b="0" i="0" u="none" strike="noStrike" cap="none">
              <a:solidFill>
                <a:srgbClr val="999999"/>
              </a:solidFill>
              <a:latin typeface="Google Sans"/>
              <a:ea typeface="Google Sans"/>
              <a:cs typeface="Google Sans"/>
              <a:sym typeface="Google Sans"/>
            </a:endParaRPr>
          </a:p>
        </p:txBody>
      </p:sp>
      <p:sp>
        <p:nvSpPr>
          <p:cNvPr id="703" name="Google Shape;703;p61"/>
          <p:cNvSpPr txBox="1"/>
          <p:nvPr/>
        </p:nvSpPr>
        <p:spPr>
          <a:xfrm>
            <a:off x="209637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Add shopping</a:t>
            </a:r>
            <a:endParaRPr lang="en-US" sz="900" b="0" i="0" u="none" strike="noStrike" cap="none">
              <a:solidFill>
                <a:srgbClr val="999999"/>
              </a:solidFill>
              <a:latin typeface="Google Sans"/>
              <a:ea typeface="Google Sans"/>
              <a:cs typeface="Google Sans"/>
              <a:sym typeface="Google Sans"/>
            </a:endParaRPr>
          </a:p>
        </p:txBody>
      </p:sp>
      <p:sp>
        <p:nvSpPr>
          <p:cNvPr id="704" name="Google Shape;704;p61"/>
          <p:cNvSpPr txBox="1"/>
          <p:nvPr/>
        </p:nvSpPr>
        <p:spPr>
          <a:xfrm>
            <a:off x="4346702"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lang="en-US" sz="900" b="0" i="0" u="none" strike="noStrike" cap="none">
              <a:solidFill>
                <a:srgbClr val="999999"/>
              </a:solidFill>
              <a:latin typeface="Google Sans"/>
              <a:ea typeface="Google Sans"/>
              <a:cs typeface="Google Sans"/>
              <a:sym typeface="Google Sans"/>
            </a:endParaRPr>
          </a:p>
        </p:txBody>
      </p:sp>
      <p:sp>
        <p:nvSpPr>
          <p:cNvPr id="705" name="Google Shape;705;p61"/>
          <p:cNvSpPr txBox="1"/>
          <p:nvPr/>
        </p:nvSpPr>
        <p:spPr>
          <a:xfrm>
            <a:off x="661594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Bug</a:t>
            </a:r>
            <a:endParaRPr lang="en-US" sz="900" b="0" i="0" u="none" strike="noStrike" cap="none">
              <a:solidFill>
                <a:srgbClr val="999999"/>
              </a:solidFill>
              <a:latin typeface="Google Sans"/>
              <a:ea typeface="Google Sans"/>
              <a:cs typeface="Google Sans"/>
              <a:sym typeface="Google Sans"/>
            </a:endParaRPr>
          </a:p>
        </p:txBody>
      </p:sp>
      <p:sp>
        <p:nvSpPr>
          <p:cNvPr id="706" name="Google Shape;706;p61"/>
          <p:cNvSpPr txBox="1"/>
          <p:nvPr/>
        </p:nvSpPr>
        <p:spPr>
          <a:xfrm>
            <a:off x="9017564"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Event</a:t>
            </a:r>
            <a:endParaRPr lang="en-US" sz="900" b="0" i="0" u="none" strike="noStrike" cap="none">
              <a:solidFill>
                <a:srgbClr val="999999"/>
              </a:solidFill>
              <a:latin typeface="Google Sans"/>
              <a:ea typeface="Google Sans"/>
              <a:cs typeface="Google Sans"/>
              <a:sym typeface="Google Sans"/>
            </a:endParaRPr>
          </a:p>
        </p:txBody>
      </p:sp>
      <p:sp>
        <p:nvSpPr>
          <p:cNvPr id="707" name="Google Shape;707;p61"/>
          <p:cNvSpPr txBox="1"/>
          <p:nvPr/>
        </p:nvSpPr>
        <p:spPr>
          <a:xfrm>
            <a:off x="1122622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Find Page</a:t>
            </a:r>
            <a:endParaRPr lang="en-US" sz="900" b="0" i="0" u="none" strike="noStrike" cap="none">
              <a:solidFill>
                <a:srgbClr val="999999"/>
              </a:solidFill>
              <a:latin typeface="Google Sans"/>
              <a:ea typeface="Google Sans"/>
              <a:cs typeface="Google Sans"/>
              <a:sym typeface="Google Sans"/>
            </a:endParaRPr>
          </a:p>
        </p:txBody>
      </p:sp>
      <p:sp>
        <p:nvSpPr>
          <p:cNvPr id="708" name="Google Shape;708;p61"/>
          <p:cNvSpPr txBox="1"/>
          <p:nvPr/>
        </p:nvSpPr>
        <p:spPr>
          <a:xfrm>
            <a:off x="13518230"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Page view</a:t>
            </a:r>
            <a:endParaRPr lang="en-US" sz="900" b="0" i="0" u="none" strike="noStrike" cap="none">
              <a:solidFill>
                <a:srgbClr val="999999"/>
              </a:solidFill>
              <a:latin typeface="Google Sans"/>
              <a:ea typeface="Google Sans"/>
              <a:cs typeface="Google Sans"/>
              <a:sym typeface="Google Sans"/>
            </a:endParaRPr>
          </a:p>
        </p:txBody>
      </p:sp>
      <p:sp>
        <p:nvSpPr>
          <p:cNvPr id="709" name="Google Shape;709;p61"/>
          <p:cNvSpPr txBox="1"/>
          <p:nvPr/>
        </p:nvSpPr>
        <p:spPr>
          <a:xfrm>
            <a:off x="15787473"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Basket</a:t>
            </a:r>
            <a:endParaRPr lang="en-US" sz="900" b="0" i="0" u="none" strike="noStrike" cap="none">
              <a:solidFill>
                <a:srgbClr val="999999"/>
              </a:solidFill>
              <a:latin typeface="Google Sans"/>
              <a:ea typeface="Google Sans"/>
              <a:cs typeface="Google Sans"/>
              <a:sym typeface="Google Sans"/>
            </a:endParaRPr>
          </a:p>
        </p:txBody>
      </p:sp>
      <p:sp>
        <p:nvSpPr>
          <p:cNvPr id="710" name="Google Shape;710;p61"/>
          <p:cNvSpPr txBox="1"/>
          <p:nvPr/>
        </p:nvSpPr>
        <p:spPr>
          <a:xfrm>
            <a:off x="18189088"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Time</a:t>
            </a:r>
            <a:endParaRPr lang="en-US" sz="900" b="0" i="0" u="none" strike="noStrike" cap="none">
              <a:solidFill>
                <a:srgbClr val="999999"/>
              </a:solidFill>
              <a:latin typeface="Google Sans"/>
              <a:ea typeface="Google Sans"/>
              <a:cs typeface="Google Sans"/>
              <a:sym typeface="Google Sans"/>
            </a:endParaRPr>
          </a:p>
        </p:txBody>
      </p:sp>
      <p:sp>
        <p:nvSpPr>
          <p:cNvPr id="711" name="Google Shape;711;p61"/>
          <p:cNvSpPr txBox="1"/>
          <p:nvPr/>
        </p:nvSpPr>
        <p:spPr>
          <a:xfrm>
            <a:off x="20454477" y="1087368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Work</a:t>
            </a:r>
            <a:endParaRPr lang="en-US" sz="900" b="0" i="0" u="none" strike="noStrike" cap="none">
              <a:solidFill>
                <a:srgbClr val="999999"/>
              </a:solidFill>
              <a:latin typeface="Google Sans"/>
              <a:ea typeface="Google Sans"/>
              <a:cs typeface="Google Sans"/>
              <a:sym typeface="Google Sans"/>
            </a:endParaRPr>
          </a:p>
        </p:txBody>
      </p:sp>
      <p:sp>
        <p:nvSpPr>
          <p:cNvPr id="712" name="Google Shape;712;p61"/>
          <p:cNvSpPr/>
          <p:nvPr/>
        </p:nvSpPr>
        <p:spPr>
          <a:xfrm>
            <a:off x="7208415" y="3385310"/>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3" name="Google Shape;713;p61"/>
          <p:cNvSpPr/>
          <p:nvPr/>
        </p:nvSpPr>
        <p:spPr>
          <a:xfrm>
            <a:off x="7208415" y="5075813"/>
            <a:ext cx="744120" cy="827658"/>
          </a:xfrm>
          <a:custGeom>
            <a:avLst/>
            <a:gdLst/>
            <a:ahLst/>
            <a:cxnLst/>
            <a:rect l="l" t="t" r="r" b="b"/>
            <a:pathLst>
              <a:path w="21600" h="21600" extrusionOk="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4" name="Google Shape;714;p61"/>
          <p:cNvSpPr/>
          <p:nvPr/>
        </p:nvSpPr>
        <p:spPr>
          <a:xfrm>
            <a:off x="7078993" y="6771421"/>
            <a:ext cx="995706" cy="663498"/>
          </a:xfrm>
          <a:custGeom>
            <a:avLst/>
            <a:gdLst/>
            <a:ahLst/>
            <a:cxnLst/>
            <a:rect l="l" t="t" r="r" b="b"/>
            <a:pathLst>
              <a:path w="21600" h="21600" extrusionOk="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5" name="Google Shape;715;p61"/>
          <p:cNvSpPr/>
          <p:nvPr/>
        </p:nvSpPr>
        <p:spPr>
          <a:xfrm>
            <a:off x="7246895" y="8337383"/>
            <a:ext cx="583362" cy="744120"/>
          </a:xfrm>
          <a:custGeom>
            <a:avLst/>
            <a:gdLst/>
            <a:ahLst/>
            <a:cxnLst/>
            <a:rect l="l" t="t" r="r" b="b"/>
            <a:pathLst>
              <a:path w="21600" h="21600" extrusionOk="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6" name="Google Shape;716;p61"/>
          <p:cNvSpPr/>
          <p:nvPr/>
        </p:nvSpPr>
        <p:spPr>
          <a:xfrm>
            <a:off x="7215411" y="10080732"/>
            <a:ext cx="663498" cy="751410"/>
          </a:xfrm>
          <a:custGeom>
            <a:avLst/>
            <a:gdLst/>
            <a:ahLst/>
            <a:cxnLst/>
            <a:rect l="l" t="t" r="r" b="b"/>
            <a:pathLst>
              <a:path w="21600" h="21600" extrusionOk="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7" name="Google Shape;717;p61"/>
          <p:cNvSpPr/>
          <p:nvPr/>
        </p:nvSpPr>
        <p:spPr>
          <a:xfrm>
            <a:off x="9471632" y="3385310"/>
            <a:ext cx="827658" cy="663498"/>
          </a:xfrm>
          <a:custGeom>
            <a:avLst/>
            <a:gdLst/>
            <a:ahLst/>
            <a:cxnLst/>
            <a:rect l="l" t="t" r="r" b="b"/>
            <a:pathLst>
              <a:path w="21600" h="21600" extrusionOk="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8" name="Google Shape;718;p61"/>
          <p:cNvSpPr/>
          <p:nvPr/>
        </p:nvSpPr>
        <p:spPr>
          <a:xfrm>
            <a:off x="9595487" y="5047830"/>
            <a:ext cx="579960" cy="748008"/>
          </a:xfrm>
          <a:custGeom>
            <a:avLst/>
            <a:gdLst/>
            <a:ahLst/>
            <a:cxnLst/>
            <a:rect l="l" t="t" r="r" b="b"/>
            <a:pathLst>
              <a:path w="21600" h="21600" extrusionOk="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19" name="Google Shape;719;p61"/>
          <p:cNvSpPr/>
          <p:nvPr/>
        </p:nvSpPr>
        <p:spPr>
          <a:xfrm>
            <a:off x="9553714" y="6607258"/>
            <a:ext cx="663498" cy="827658"/>
          </a:xfrm>
          <a:custGeom>
            <a:avLst/>
            <a:gdLst/>
            <a:ahLst/>
            <a:cxnLst/>
            <a:rect l="l" t="t" r="r" b="b"/>
            <a:pathLst>
              <a:path w="21600" h="21600" extrusionOk="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0" name="Google Shape;720;p61"/>
          <p:cNvSpPr/>
          <p:nvPr/>
        </p:nvSpPr>
        <p:spPr>
          <a:xfrm>
            <a:off x="9511451" y="8333474"/>
            <a:ext cx="748008" cy="748008"/>
          </a:xfrm>
          <a:custGeom>
            <a:avLst/>
            <a:gdLst/>
            <a:ahLst/>
            <a:cxnLst/>
            <a:rect l="l" t="t" r="r" b="b"/>
            <a:pathLst>
              <a:path w="21600" h="21600" extrusionOk="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1" name="Google Shape;721;p61"/>
          <p:cNvSpPr/>
          <p:nvPr/>
        </p:nvSpPr>
        <p:spPr>
          <a:xfrm>
            <a:off x="9513406" y="10004514"/>
            <a:ext cx="744120" cy="827658"/>
          </a:xfrm>
          <a:custGeom>
            <a:avLst/>
            <a:gdLst/>
            <a:ahLst/>
            <a:cxnLst/>
            <a:rect l="l" t="t" r="r" b="b"/>
            <a:pathLst>
              <a:path w="21600" h="21600" extrusionOk="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2" name="Google Shape;722;p61"/>
          <p:cNvSpPr/>
          <p:nvPr/>
        </p:nvSpPr>
        <p:spPr>
          <a:xfrm>
            <a:off x="11778243" y="3385310"/>
            <a:ext cx="866754" cy="870156"/>
          </a:xfrm>
          <a:custGeom>
            <a:avLst/>
            <a:gdLst/>
            <a:ahLst/>
            <a:cxnLst/>
            <a:rect l="l" t="t" r="r" b="b"/>
            <a:pathLst>
              <a:path w="21600" h="21600" extrusionOk="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723" name="Google Shape;723;p61"/>
          <p:cNvGrpSpPr/>
          <p:nvPr/>
        </p:nvGrpSpPr>
        <p:grpSpPr>
          <a:xfrm>
            <a:off x="11675383" y="5012848"/>
            <a:ext cx="992574" cy="992574"/>
            <a:chOff x="0" y="0"/>
            <a:chExt cx="992574" cy="992574"/>
          </a:xfrm>
        </p:grpSpPr>
        <p:sp>
          <p:nvSpPr>
            <p:cNvPr id="724" name="Google Shape;724;p61"/>
            <p:cNvSpPr/>
            <p:nvPr/>
          </p:nvSpPr>
          <p:spPr>
            <a:xfrm>
              <a:off x="352545" y="702344"/>
              <a:ext cx="287563" cy="83825"/>
            </a:xfrm>
            <a:custGeom>
              <a:avLst/>
              <a:gdLst/>
              <a:ahLst/>
              <a:cxnLst/>
              <a:rect l="l" t="t" r="r" b="b"/>
              <a:pathLst>
                <a:path w="21195" h="20917" extrusionOk="0">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5" name="Google Shape;725;p61"/>
            <p:cNvSpPr/>
            <p:nvPr/>
          </p:nvSpPr>
          <p:spPr>
            <a:xfrm>
              <a:off x="307820"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6" name="Google Shape;726;p61"/>
            <p:cNvSpPr/>
            <p:nvPr/>
          </p:nvSpPr>
          <p:spPr>
            <a:xfrm>
              <a:off x="0" y="0"/>
              <a:ext cx="992574" cy="992574"/>
            </a:xfrm>
            <a:custGeom>
              <a:avLst/>
              <a:gdLst/>
              <a:ahLst/>
              <a:cxnLst/>
              <a:rect l="l" t="t" r="r" b="b"/>
              <a:pathLst>
                <a:path w="21600" h="21600" extrusionOk="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7" name="Google Shape;727;p61"/>
            <p:cNvSpPr/>
            <p:nvPr/>
          </p:nvSpPr>
          <p:spPr>
            <a:xfrm>
              <a:off x="598156" y="472233"/>
              <a:ext cx="83268" cy="83268"/>
            </a:xfrm>
            <a:custGeom>
              <a:avLst/>
              <a:gdLst/>
              <a:ahLst/>
              <a:cxnLst/>
              <a:rect l="l" t="t" r="r" b="b"/>
              <a:pathLst>
                <a:path w="21600" h="21600" extrusionOk="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sp>
        <p:nvSpPr>
          <p:cNvPr id="728" name="Google Shape;728;p61"/>
          <p:cNvSpPr/>
          <p:nvPr/>
        </p:nvSpPr>
        <p:spPr>
          <a:xfrm>
            <a:off x="11736923" y="6672728"/>
            <a:ext cx="827658" cy="762210"/>
          </a:xfrm>
          <a:custGeom>
            <a:avLst/>
            <a:gdLst/>
            <a:ahLst/>
            <a:cxnLst/>
            <a:rect l="l" t="t" r="r" b="b"/>
            <a:pathLst>
              <a:path w="21600" h="21600" extrusionOk="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29" name="Google Shape;729;p61"/>
          <p:cNvSpPr/>
          <p:nvPr/>
        </p:nvSpPr>
        <p:spPr>
          <a:xfrm>
            <a:off x="11740424" y="8323214"/>
            <a:ext cx="827658" cy="758268"/>
          </a:xfrm>
          <a:custGeom>
            <a:avLst/>
            <a:gdLst/>
            <a:ahLst/>
            <a:cxnLst/>
            <a:rect l="l" t="t" r="r" b="b"/>
            <a:pathLst>
              <a:path w="21600" h="21600" extrusionOk="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0" name="Google Shape;730;p61"/>
          <p:cNvSpPr/>
          <p:nvPr/>
        </p:nvSpPr>
        <p:spPr>
          <a:xfrm>
            <a:off x="11820877" y="10004514"/>
            <a:ext cx="663498" cy="827658"/>
          </a:xfrm>
          <a:custGeom>
            <a:avLst/>
            <a:gdLst/>
            <a:ahLst/>
            <a:cxnLst/>
            <a:rect l="l" t="t" r="r" b="b"/>
            <a:pathLst>
              <a:path w="21600" h="21600" extrusionOk="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1" name="Google Shape;731;p61"/>
          <p:cNvSpPr/>
          <p:nvPr/>
        </p:nvSpPr>
        <p:spPr>
          <a:xfrm>
            <a:off x="13994558" y="3381816"/>
            <a:ext cx="916110" cy="831546"/>
          </a:xfrm>
          <a:custGeom>
            <a:avLst/>
            <a:gdLst/>
            <a:ahLst/>
            <a:cxnLst/>
            <a:rect l="l" t="t" r="r" b="b"/>
            <a:pathLst>
              <a:path w="21600" h="21600" extrusionOk="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2" name="Google Shape;732;p61"/>
          <p:cNvSpPr/>
          <p:nvPr/>
        </p:nvSpPr>
        <p:spPr>
          <a:xfrm>
            <a:off x="14193945" y="5138775"/>
            <a:ext cx="579960" cy="705996"/>
          </a:xfrm>
          <a:custGeom>
            <a:avLst/>
            <a:gdLst/>
            <a:ahLst/>
            <a:cxnLst/>
            <a:rect l="l" t="t" r="r" b="b"/>
            <a:pathLst>
              <a:path w="21600" h="21600" extrusionOk="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3" name="Google Shape;733;p61"/>
          <p:cNvSpPr/>
          <p:nvPr/>
        </p:nvSpPr>
        <p:spPr>
          <a:xfrm>
            <a:off x="14071517" y="8294876"/>
            <a:ext cx="827658" cy="786618"/>
          </a:xfrm>
          <a:custGeom>
            <a:avLst/>
            <a:gdLst/>
            <a:ahLst/>
            <a:cxnLst/>
            <a:rect l="l" t="t" r="r" b="b"/>
            <a:pathLst>
              <a:path w="21600" h="21600" extrusionOk="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4" name="Google Shape;734;p61"/>
          <p:cNvSpPr/>
          <p:nvPr/>
        </p:nvSpPr>
        <p:spPr>
          <a:xfrm>
            <a:off x="14026041" y="6518825"/>
            <a:ext cx="912168" cy="916110"/>
          </a:xfrm>
          <a:custGeom>
            <a:avLst/>
            <a:gdLst/>
            <a:ahLst/>
            <a:cxnLst/>
            <a:rect l="l" t="t" r="r" b="b"/>
            <a:pathLst>
              <a:path w="21600" h="21600" extrusionOk="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5" name="Google Shape;735;p61"/>
          <p:cNvSpPr/>
          <p:nvPr/>
        </p:nvSpPr>
        <p:spPr>
          <a:xfrm>
            <a:off x="14113495" y="10088060"/>
            <a:ext cx="744120" cy="744120"/>
          </a:xfrm>
          <a:custGeom>
            <a:avLst/>
            <a:gdLst/>
            <a:ahLst/>
            <a:cxnLst/>
            <a:rect l="l" t="t" r="r" b="b"/>
            <a:pathLst>
              <a:path w="21600" h="21600" extrusionOk="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6" name="Google Shape;736;p61"/>
          <p:cNvSpPr/>
          <p:nvPr/>
        </p:nvSpPr>
        <p:spPr>
          <a:xfrm>
            <a:off x="16320738" y="3385310"/>
            <a:ext cx="827658" cy="827658"/>
          </a:xfrm>
          <a:custGeom>
            <a:avLst/>
            <a:gdLst/>
            <a:ahLst/>
            <a:cxnLst/>
            <a:rect l="l" t="t" r="r" b="b"/>
            <a:pathLst>
              <a:path w="21600" h="21600" extrusionOk="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7" name="Google Shape;737;p61"/>
          <p:cNvSpPr/>
          <p:nvPr/>
        </p:nvSpPr>
        <p:spPr>
          <a:xfrm>
            <a:off x="16261270" y="5117788"/>
            <a:ext cx="877014" cy="748008"/>
          </a:xfrm>
          <a:custGeom>
            <a:avLst/>
            <a:gdLst/>
            <a:ahLst/>
            <a:cxnLst/>
            <a:rect l="l" t="t" r="r" b="b"/>
            <a:pathLst>
              <a:path w="21600" h="21600" extrusionOk="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8" name="Google Shape;738;p61"/>
          <p:cNvSpPr/>
          <p:nvPr/>
        </p:nvSpPr>
        <p:spPr>
          <a:xfrm>
            <a:off x="16306744" y="6728914"/>
            <a:ext cx="827658" cy="705996"/>
          </a:xfrm>
          <a:custGeom>
            <a:avLst/>
            <a:gdLst/>
            <a:ahLst/>
            <a:cxnLst/>
            <a:rect l="l" t="t" r="r" b="b"/>
            <a:pathLst>
              <a:path w="21600" h="21600" extrusionOk="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39" name="Google Shape;739;p61"/>
          <p:cNvSpPr/>
          <p:nvPr/>
        </p:nvSpPr>
        <p:spPr>
          <a:xfrm>
            <a:off x="16432670" y="8211329"/>
            <a:ext cx="663525" cy="870156"/>
          </a:xfrm>
          <a:custGeom>
            <a:avLst/>
            <a:gdLst/>
            <a:ahLst/>
            <a:cxnLst/>
            <a:rect l="l" t="t" r="r" b="b"/>
            <a:pathLst>
              <a:path w="21482" h="21600" extrusionOk="0">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0" name="Google Shape;740;p61"/>
          <p:cNvSpPr/>
          <p:nvPr/>
        </p:nvSpPr>
        <p:spPr>
          <a:xfrm>
            <a:off x="16313744" y="10045555"/>
            <a:ext cx="916110" cy="786618"/>
          </a:xfrm>
          <a:custGeom>
            <a:avLst/>
            <a:gdLst/>
            <a:ahLst/>
            <a:cxnLst/>
            <a:rect l="l" t="t" r="r" b="b"/>
            <a:pathLst>
              <a:path w="21600" h="21600" extrusionOk="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1" name="Google Shape;741;p61"/>
          <p:cNvSpPr/>
          <p:nvPr/>
        </p:nvSpPr>
        <p:spPr>
          <a:xfrm>
            <a:off x="2629518" y="3385310"/>
            <a:ext cx="744120" cy="827658"/>
          </a:xfrm>
          <a:custGeom>
            <a:avLst/>
            <a:gdLst/>
            <a:ahLst/>
            <a:cxnLst/>
            <a:rect l="l" t="t" r="r" b="b"/>
            <a:pathLst>
              <a:path w="21600" h="21600" extrusionOk="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2" name="Google Shape;742;p61"/>
          <p:cNvSpPr/>
          <p:nvPr/>
        </p:nvSpPr>
        <p:spPr>
          <a:xfrm>
            <a:off x="2591037" y="5058323"/>
            <a:ext cx="789534" cy="870156"/>
          </a:xfrm>
          <a:custGeom>
            <a:avLst/>
            <a:gdLst/>
            <a:ahLst/>
            <a:cxnLst/>
            <a:rect l="l" t="t" r="r" b="b"/>
            <a:pathLst>
              <a:path w="21600" h="21600" extrusionOk="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3" name="Google Shape;743;p61"/>
          <p:cNvSpPr/>
          <p:nvPr/>
        </p:nvSpPr>
        <p:spPr>
          <a:xfrm>
            <a:off x="2633015" y="6690805"/>
            <a:ext cx="786618" cy="744120"/>
          </a:xfrm>
          <a:custGeom>
            <a:avLst/>
            <a:gdLst/>
            <a:ahLst/>
            <a:cxnLst/>
            <a:rect l="l" t="t" r="r" b="b"/>
            <a:pathLst>
              <a:path w="21600" h="21600" extrusionOk="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4" name="Google Shape;744;p61"/>
          <p:cNvSpPr/>
          <p:nvPr/>
        </p:nvSpPr>
        <p:spPr>
          <a:xfrm>
            <a:off x="2629518" y="8337383"/>
            <a:ext cx="744120" cy="744120"/>
          </a:xfrm>
          <a:custGeom>
            <a:avLst/>
            <a:gdLst/>
            <a:ahLst/>
            <a:cxnLst/>
            <a:rect l="l" t="t" r="r" b="b"/>
            <a:pathLst>
              <a:path w="21600" h="21600" extrusionOk="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5" name="Google Shape;745;p61"/>
          <p:cNvSpPr/>
          <p:nvPr/>
        </p:nvSpPr>
        <p:spPr>
          <a:xfrm>
            <a:off x="2549065" y="9959076"/>
            <a:ext cx="835002" cy="873072"/>
          </a:xfrm>
          <a:custGeom>
            <a:avLst/>
            <a:gdLst/>
            <a:ahLst/>
            <a:cxnLst/>
            <a:rect l="l" t="t" r="r" b="b"/>
            <a:pathLst>
              <a:path w="21600" h="21600" extrusionOk="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6" name="Google Shape;746;p61"/>
          <p:cNvSpPr/>
          <p:nvPr/>
        </p:nvSpPr>
        <p:spPr>
          <a:xfrm>
            <a:off x="4847260" y="6607258"/>
            <a:ext cx="827658" cy="827658"/>
          </a:xfrm>
          <a:custGeom>
            <a:avLst/>
            <a:gdLst/>
            <a:ahLst/>
            <a:cxnLst/>
            <a:rect l="l" t="t" r="r" b="b"/>
            <a:pathLst>
              <a:path w="21600" h="21600" extrusionOk="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7" name="Google Shape;747;p61"/>
          <p:cNvSpPr/>
          <p:nvPr/>
        </p:nvSpPr>
        <p:spPr>
          <a:xfrm>
            <a:off x="4805284" y="8337383"/>
            <a:ext cx="912168" cy="744120"/>
          </a:xfrm>
          <a:custGeom>
            <a:avLst/>
            <a:gdLst/>
            <a:ahLst/>
            <a:cxnLst/>
            <a:rect l="l" t="t" r="r" b="b"/>
            <a:pathLst>
              <a:path w="21600" h="21600" extrusionOk="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8" name="Google Shape;748;p61"/>
          <p:cNvSpPr/>
          <p:nvPr/>
        </p:nvSpPr>
        <p:spPr>
          <a:xfrm>
            <a:off x="4889237" y="10088060"/>
            <a:ext cx="744120" cy="744120"/>
          </a:xfrm>
          <a:custGeom>
            <a:avLst/>
            <a:gdLst/>
            <a:ahLst/>
            <a:cxnLst/>
            <a:rect l="l" t="t" r="r" b="b"/>
            <a:pathLst>
              <a:path w="21600" h="21600" extrusionOk="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49" name="Google Shape;749;p61"/>
          <p:cNvSpPr/>
          <p:nvPr/>
        </p:nvSpPr>
        <p:spPr>
          <a:xfrm>
            <a:off x="4878739" y="4871613"/>
            <a:ext cx="831546" cy="997688"/>
          </a:xfrm>
          <a:custGeom>
            <a:avLst/>
            <a:gdLst/>
            <a:ahLst/>
            <a:cxnLst/>
            <a:rect l="l" t="t" r="r" b="b"/>
            <a:pathLst>
              <a:path w="21600" h="21553" extrusionOk="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0" name="Google Shape;750;p61"/>
          <p:cNvSpPr/>
          <p:nvPr/>
        </p:nvSpPr>
        <p:spPr>
          <a:xfrm>
            <a:off x="18667905" y="8253836"/>
            <a:ext cx="827658" cy="827658"/>
          </a:xfrm>
          <a:custGeom>
            <a:avLst/>
            <a:gdLst/>
            <a:ahLst/>
            <a:cxnLst/>
            <a:rect l="l" t="t" r="r" b="b"/>
            <a:pathLst>
              <a:path w="21600" h="21600" extrusionOk="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1" name="Google Shape;751;p61"/>
          <p:cNvSpPr/>
          <p:nvPr/>
        </p:nvSpPr>
        <p:spPr>
          <a:xfrm>
            <a:off x="18667905" y="6686897"/>
            <a:ext cx="829613" cy="748008"/>
          </a:xfrm>
          <a:custGeom>
            <a:avLst/>
            <a:gdLst/>
            <a:ahLst/>
            <a:cxnLst/>
            <a:rect l="l" t="t" r="r" b="b"/>
            <a:pathLst>
              <a:path w="21540" h="21600" extrusionOk="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2" name="Google Shape;752;p61"/>
          <p:cNvSpPr/>
          <p:nvPr/>
        </p:nvSpPr>
        <p:spPr>
          <a:xfrm>
            <a:off x="18632923" y="10004514"/>
            <a:ext cx="829575" cy="827658"/>
          </a:xfrm>
          <a:custGeom>
            <a:avLst/>
            <a:gdLst/>
            <a:ahLst/>
            <a:cxnLst/>
            <a:rect l="l" t="t" r="r" b="b"/>
            <a:pathLst>
              <a:path w="21539" h="21600" extrusionOk="0">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3" name="Google Shape;753;p61"/>
          <p:cNvSpPr/>
          <p:nvPr/>
        </p:nvSpPr>
        <p:spPr>
          <a:xfrm>
            <a:off x="18748356" y="5215734"/>
            <a:ext cx="748008" cy="663498"/>
          </a:xfrm>
          <a:custGeom>
            <a:avLst/>
            <a:gdLst/>
            <a:ahLst/>
            <a:cxnLst/>
            <a:rect l="l" t="t" r="r" b="b"/>
            <a:pathLst>
              <a:path w="21600" h="21600" extrusionOk="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4" name="Google Shape;754;p61"/>
          <p:cNvSpPr/>
          <p:nvPr/>
        </p:nvSpPr>
        <p:spPr>
          <a:xfrm>
            <a:off x="18751855" y="3385310"/>
            <a:ext cx="748008" cy="912168"/>
          </a:xfrm>
          <a:custGeom>
            <a:avLst/>
            <a:gdLst/>
            <a:ahLst/>
            <a:cxnLst/>
            <a:rect l="l" t="t" r="r" b="b"/>
            <a:pathLst>
              <a:path w="21600" h="21600" extrusionOk="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5" name="Google Shape;755;p61"/>
          <p:cNvSpPr/>
          <p:nvPr/>
        </p:nvSpPr>
        <p:spPr>
          <a:xfrm>
            <a:off x="20980094" y="5292690"/>
            <a:ext cx="744120" cy="415314"/>
          </a:xfrm>
          <a:custGeom>
            <a:avLst/>
            <a:gdLst/>
            <a:ahLst/>
            <a:cxnLst/>
            <a:rect l="l" t="t" r="r" b="b"/>
            <a:pathLst>
              <a:path w="21600" h="21600" extrusionOk="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6" name="Google Shape;756;p61"/>
          <p:cNvSpPr/>
          <p:nvPr/>
        </p:nvSpPr>
        <p:spPr>
          <a:xfrm>
            <a:off x="20934616" y="3381816"/>
            <a:ext cx="831546" cy="831546"/>
          </a:xfrm>
          <a:custGeom>
            <a:avLst/>
            <a:gdLst/>
            <a:ahLst/>
            <a:cxnLst/>
            <a:rect l="l" t="t" r="r" b="b"/>
            <a:pathLst>
              <a:path w="21600" h="21600" extrusionOk="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7" name="Google Shape;757;p61"/>
          <p:cNvSpPr/>
          <p:nvPr/>
        </p:nvSpPr>
        <p:spPr>
          <a:xfrm>
            <a:off x="20980094" y="8253836"/>
            <a:ext cx="751410" cy="827658"/>
          </a:xfrm>
          <a:custGeom>
            <a:avLst/>
            <a:gdLst/>
            <a:ahLst/>
            <a:cxnLst/>
            <a:rect l="l" t="t" r="r" b="b"/>
            <a:pathLst>
              <a:path w="21600" h="21600" extrusionOk="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8" name="Google Shape;758;p61"/>
          <p:cNvSpPr/>
          <p:nvPr/>
        </p:nvSpPr>
        <p:spPr>
          <a:xfrm>
            <a:off x="20980094" y="6851548"/>
            <a:ext cx="744120" cy="583362"/>
          </a:xfrm>
          <a:custGeom>
            <a:avLst/>
            <a:gdLst/>
            <a:ahLst/>
            <a:cxnLst/>
            <a:rect l="l" t="t" r="r" b="b"/>
            <a:pathLst>
              <a:path w="21600" h="21600" extrusionOk="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59" name="Google Shape;759;p61"/>
          <p:cNvSpPr/>
          <p:nvPr/>
        </p:nvSpPr>
        <p:spPr>
          <a:xfrm>
            <a:off x="20952111" y="10042623"/>
            <a:ext cx="827658" cy="789534"/>
          </a:xfrm>
          <a:custGeom>
            <a:avLst/>
            <a:gdLst/>
            <a:ahLst/>
            <a:cxnLst/>
            <a:rect l="l" t="t" r="r" b="b"/>
            <a:pathLst>
              <a:path w="21600" h="21600" extrusionOk="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0" name="Google Shape;760;p61"/>
          <p:cNvSpPr/>
          <p:nvPr/>
        </p:nvSpPr>
        <p:spPr>
          <a:xfrm>
            <a:off x="4829766" y="3381816"/>
            <a:ext cx="926370" cy="544752"/>
          </a:xfrm>
          <a:custGeom>
            <a:avLst/>
            <a:gdLst/>
            <a:ahLst/>
            <a:cxnLst/>
            <a:rect l="l" t="t" r="r" b="b"/>
            <a:pathLst>
              <a:path w="21600" h="21600" extrusionOk="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761" name="Google Shape;761;p61"/>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lang="en-US" sz="2800" b="0" i="0" u="none" strike="noStrike" cap="none">
              <a:solidFill>
                <a:srgbClr val="3C4043"/>
              </a:solidFill>
              <a:latin typeface="Google Sans"/>
              <a:ea typeface="Google Sans"/>
              <a:cs typeface="Google Sans"/>
              <a:sym typeface="Google Sans"/>
            </a:endParaRPr>
          </a:p>
        </p:txBody>
      </p:sp>
      <p:pic>
        <p:nvPicPr>
          <p:cNvPr id="762" name="Google Shape;762;p61" descr="Image"/>
          <p:cNvPicPr preferRelativeResize="0"/>
          <p:nvPr/>
        </p:nvPicPr>
        <p:blipFill rotWithShape="1">
          <a:blip r:embed="rId1"/>
          <a:srcRect/>
          <a:stretch>
            <a:fill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766" name="Shape 766"/>
        <p:cNvGrpSpPr/>
        <p:nvPr/>
      </p:nvGrpSpPr>
      <p:grpSpPr>
        <a:xfrm>
          <a:off x="0" y="0"/>
          <a:ext cx="0" cy="0"/>
          <a:chOff x="0" y="0"/>
          <a:chExt cx="0" cy="0"/>
        </a:xfrm>
      </p:grpSpPr>
      <p:sp>
        <p:nvSpPr>
          <p:cNvPr id="767" name="Google Shape;767;p62"/>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768" name="Google Shape;768;p62"/>
          <p:cNvSpPr txBox="1"/>
          <p:nvPr/>
        </p:nvSpPr>
        <p:spPr>
          <a:xfrm>
            <a:off x="209637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Alarm</a:t>
            </a:r>
            <a:endParaRPr lang="en-US" sz="900" b="0" i="0" u="none" strike="noStrike" cap="none">
              <a:solidFill>
                <a:srgbClr val="999999"/>
              </a:solidFill>
              <a:latin typeface="Google Sans"/>
              <a:ea typeface="Google Sans"/>
              <a:cs typeface="Google Sans"/>
              <a:sym typeface="Google Sans"/>
            </a:endParaRPr>
          </a:p>
        </p:txBody>
      </p:sp>
      <p:sp>
        <p:nvSpPr>
          <p:cNvPr id="769" name="Google Shape;769;p62"/>
          <p:cNvSpPr txBox="1"/>
          <p:nvPr/>
        </p:nvSpPr>
        <p:spPr>
          <a:xfrm>
            <a:off x="4346702"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Assessment</a:t>
            </a:r>
            <a:endParaRPr lang="en-US" sz="900" b="0" i="0" u="none" strike="noStrike" cap="none">
              <a:solidFill>
                <a:srgbClr val="999999"/>
              </a:solidFill>
              <a:latin typeface="Google Sans"/>
              <a:ea typeface="Google Sans"/>
              <a:cs typeface="Google Sans"/>
              <a:sym typeface="Google Sans"/>
            </a:endParaRPr>
          </a:p>
        </p:txBody>
      </p:sp>
      <p:sp>
        <p:nvSpPr>
          <p:cNvPr id="770" name="Google Shape;770;p62"/>
          <p:cNvSpPr txBox="1"/>
          <p:nvPr/>
        </p:nvSpPr>
        <p:spPr>
          <a:xfrm>
            <a:off x="661594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Sync</a:t>
            </a:r>
            <a:endParaRPr lang="en-US" sz="900" b="0" i="0" u="none" strike="noStrike" cap="none">
              <a:solidFill>
                <a:srgbClr val="999999"/>
              </a:solidFill>
              <a:latin typeface="Google Sans"/>
              <a:ea typeface="Google Sans"/>
              <a:cs typeface="Google Sans"/>
              <a:sym typeface="Google Sans"/>
            </a:endParaRPr>
          </a:p>
        </p:txBody>
      </p:sp>
      <p:sp>
        <p:nvSpPr>
          <p:cNvPr id="771" name="Google Shape;771;p62"/>
          <p:cNvSpPr txBox="1"/>
          <p:nvPr/>
        </p:nvSpPr>
        <p:spPr>
          <a:xfrm>
            <a:off x="9017564"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Exit App</a:t>
            </a:r>
            <a:endParaRPr lang="en-US" sz="900" b="0" i="0" u="none" strike="noStrike" cap="none">
              <a:solidFill>
                <a:srgbClr val="999999"/>
              </a:solidFill>
              <a:latin typeface="Google Sans"/>
              <a:ea typeface="Google Sans"/>
              <a:cs typeface="Google Sans"/>
              <a:sym typeface="Google Sans"/>
            </a:endParaRPr>
          </a:p>
        </p:txBody>
      </p:sp>
      <p:sp>
        <p:nvSpPr>
          <p:cNvPr id="772" name="Google Shape;772;p62"/>
          <p:cNvSpPr txBox="1"/>
          <p:nvPr/>
        </p:nvSpPr>
        <p:spPr>
          <a:xfrm>
            <a:off x="1122622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lang="en-US" sz="900" b="0" i="0" u="none" strike="noStrike" cap="none">
              <a:solidFill>
                <a:srgbClr val="999999"/>
              </a:solidFill>
              <a:latin typeface="Google Sans"/>
              <a:ea typeface="Google Sans"/>
              <a:cs typeface="Google Sans"/>
              <a:sym typeface="Google Sans"/>
            </a:endParaRPr>
          </a:p>
        </p:txBody>
      </p:sp>
      <p:sp>
        <p:nvSpPr>
          <p:cNvPr id="773" name="Google Shape;773;p62"/>
          <p:cNvSpPr txBox="1"/>
          <p:nvPr/>
        </p:nvSpPr>
        <p:spPr>
          <a:xfrm>
            <a:off x="13518230"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Visibility</a:t>
            </a:r>
            <a:endParaRPr lang="en-US" sz="900" b="0" i="0" u="none" strike="noStrike" cap="none">
              <a:solidFill>
                <a:srgbClr val="999999"/>
              </a:solidFill>
              <a:latin typeface="Google Sans"/>
              <a:ea typeface="Google Sans"/>
              <a:cs typeface="Google Sans"/>
              <a:sym typeface="Google Sans"/>
            </a:endParaRPr>
          </a:p>
        </p:txBody>
      </p:sp>
      <p:sp>
        <p:nvSpPr>
          <p:cNvPr id="774" name="Google Shape;774;p62"/>
          <p:cNvSpPr txBox="1"/>
          <p:nvPr/>
        </p:nvSpPr>
        <p:spPr>
          <a:xfrm>
            <a:off x="15787473"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Trolley</a:t>
            </a:r>
            <a:endParaRPr lang="en-US" sz="900" b="0" i="0" u="none" strike="noStrike" cap="none">
              <a:solidFill>
                <a:srgbClr val="999999"/>
              </a:solidFill>
              <a:latin typeface="Google Sans"/>
              <a:ea typeface="Google Sans"/>
              <a:cs typeface="Google Sans"/>
              <a:sym typeface="Google Sans"/>
            </a:endParaRPr>
          </a:p>
        </p:txBody>
      </p:sp>
      <p:sp>
        <p:nvSpPr>
          <p:cNvPr id="775" name="Google Shape;775;p62"/>
          <p:cNvSpPr txBox="1"/>
          <p:nvPr/>
        </p:nvSpPr>
        <p:spPr>
          <a:xfrm>
            <a:off x="1818908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Open</a:t>
            </a:r>
            <a:endParaRPr lang="en-US" sz="900" b="0" i="0" u="none" strike="noStrike" cap="none">
              <a:solidFill>
                <a:srgbClr val="999999"/>
              </a:solidFill>
              <a:latin typeface="Google Sans"/>
              <a:ea typeface="Google Sans"/>
              <a:cs typeface="Google Sans"/>
              <a:sym typeface="Google Sans"/>
            </a:endParaRPr>
          </a:p>
        </p:txBody>
      </p:sp>
      <p:sp>
        <p:nvSpPr>
          <p:cNvPr id="776" name="Google Shape;776;p62"/>
          <p:cNvSpPr txBox="1"/>
          <p:nvPr/>
        </p:nvSpPr>
        <p:spPr>
          <a:xfrm>
            <a:off x="20454478" y="427091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a:t>
            </a:r>
            <a:endParaRPr lang="en-US" sz="900" b="0" i="0" u="none" strike="noStrike" cap="none">
              <a:solidFill>
                <a:srgbClr val="999999"/>
              </a:solidFill>
              <a:latin typeface="Google Sans"/>
              <a:ea typeface="Google Sans"/>
              <a:cs typeface="Google Sans"/>
              <a:sym typeface="Google Sans"/>
            </a:endParaRPr>
          </a:p>
        </p:txBody>
      </p:sp>
      <p:sp>
        <p:nvSpPr>
          <p:cNvPr id="777" name="Google Shape;777;p62"/>
          <p:cNvSpPr txBox="1"/>
          <p:nvPr/>
        </p:nvSpPr>
        <p:spPr>
          <a:xfrm>
            <a:off x="209637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Settings</a:t>
            </a:r>
            <a:endParaRPr lang="en-US" sz="900" b="0" i="0" u="none" strike="noStrike" cap="none">
              <a:solidFill>
                <a:srgbClr val="999999"/>
              </a:solidFill>
              <a:latin typeface="Google Sans"/>
              <a:ea typeface="Google Sans"/>
              <a:cs typeface="Google Sans"/>
              <a:sym typeface="Google Sans"/>
            </a:endParaRPr>
          </a:p>
        </p:txBody>
      </p:sp>
      <p:sp>
        <p:nvSpPr>
          <p:cNvPr id="778" name="Google Shape;778;p62"/>
          <p:cNvSpPr txBox="1"/>
          <p:nvPr/>
        </p:nvSpPr>
        <p:spPr>
          <a:xfrm>
            <a:off x="4346702"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Assignment</a:t>
            </a:r>
            <a:endParaRPr lang="en-US" sz="900" b="0" i="0" u="none" strike="noStrike" cap="none">
              <a:solidFill>
                <a:srgbClr val="999999"/>
              </a:solidFill>
              <a:latin typeface="Google Sans"/>
              <a:ea typeface="Google Sans"/>
              <a:cs typeface="Google Sans"/>
              <a:sym typeface="Google Sans"/>
            </a:endParaRPr>
          </a:p>
        </p:txBody>
      </p:sp>
      <p:sp>
        <p:nvSpPr>
          <p:cNvPr id="779" name="Google Shape;779;p62"/>
          <p:cNvSpPr txBox="1"/>
          <p:nvPr/>
        </p:nvSpPr>
        <p:spPr>
          <a:xfrm>
            <a:off x="661594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Check</a:t>
            </a:r>
            <a:endParaRPr lang="en-US" sz="900" b="0" i="0" u="none" strike="noStrike" cap="none">
              <a:solidFill>
                <a:srgbClr val="999999"/>
              </a:solidFill>
              <a:latin typeface="Google Sans"/>
              <a:ea typeface="Google Sans"/>
              <a:cs typeface="Google Sans"/>
              <a:sym typeface="Google Sans"/>
            </a:endParaRPr>
          </a:p>
        </p:txBody>
      </p:sp>
      <p:sp>
        <p:nvSpPr>
          <p:cNvPr id="780" name="Google Shape;780;p62"/>
          <p:cNvSpPr txBox="1"/>
          <p:nvPr/>
        </p:nvSpPr>
        <p:spPr>
          <a:xfrm>
            <a:off x="9017564"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Explore</a:t>
            </a:r>
            <a:endParaRPr lang="en-US" sz="900" b="0" i="0" u="none" strike="noStrike" cap="none">
              <a:solidFill>
                <a:srgbClr val="999999"/>
              </a:solidFill>
              <a:latin typeface="Google Sans"/>
              <a:ea typeface="Google Sans"/>
              <a:cs typeface="Google Sans"/>
              <a:sym typeface="Google Sans"/>
            </a:endParaRPr>
          </a:p>
        </p:txBody>
      </p:sp>
      <p:sp>
        <p:nvSpPr>
          <p:cNvPr id="781" name="Google Shape;781;p62"/>
          <p:cNvSpPr txBox="1"/>
          <p:nvPr/>
        </p:nvSpPr>
        <p:spPr>
          <a:xfrm>
            <a:off x="11020010" y="6025117"/>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Thumb Down</a:t>
            </a:r>
            <a:endParaRPr lang="en-US" sz="900" b="0" i="0" u="none" strike="noStrike" cap="none">
              <a:solidFill>
                <a:srgbClr val="999999"/>
              </a:solidFill>
              <a:latin typeface="Google Sans"/>
              <a:ea typeface="Google Sans"/>
              <a:cs typeface="Google Sans"/>
              <a:sym typeface="Google Sans"/>
            </a:endParaRPr>
          </a:p>
        </p:txBody>
      </p:sp>
      <p:sp>
        <p:nvSpPr>
          <p:cNvPr id="782" name="Google Shape;782;p62"/>
          <p:cNvSpPr txBox="1"/>
          <p:nvPr/>
        </p:nvSpPr>
        <p:spPr>
          <a:xfrm>
            <a:off x="13518230"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Today</a:t>
            </a:r>
            <a:endParaRPr lang="en-US" sz="900" b="0" i="0" u="none" strike="noStrike" cap="none">
              <a:solidFill>
                <a:srgbClr val="999999"/>
              </a:solidFill>
              <a:latin typeface="Google Sans"/>
              <a:ea typeface="Google Sans"/>
              <a:cs typeface="Google Sans"/>
              <a:sym typeface="Google Sans"/>
            </a:endParaRPr>
          </a:p>
        </p:txBody>
      </p:sp>
      <p:sp>
        <p:nvSpPr>
          <p:cNvPr id="783" name="Google Shape;783;p62"/>
          <p:cNvSpPr txBox="1"/>
          <p:nvPr/>
        </p:nvSpPr>
        <p:spPr>
          <a:xfrm>
            <a:off x="15787473"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Perm Media</a:t>
            </a:r>
            <a:endParaRPr lang="en-US" sz="900" b="0" i="0" u="none" strike="noStrike" cap="none">
              <a:solidFill>
                <a:srgbClr val="999999"/>
              </a:solidFill>
              <a:latin typeface="Google Sans"/>
              <a:ea typeface="Google Sans"/>
              <a:cs typeface="Google Sans"/>
              <a:sym typeface="Google Sans"/>
            </a:endParaRPr>
          </a:p>
        </p:txBody>
      </p:sp>
      <p:sp>
        <p:nvSpPr>
          <p:cNvPr id="784" name="Google Shape;784;p62"/>
          <p:cNvSpPr txBox="1"/>
          <p:nvPr/>
        </p:nvSpPr>
        <p:spPr>
          <a:xfrm>
            <a:off x="1818908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People</a:t>
            </a:r>
            <a:endParaRPr lang="en-US" sz="900" b="0" i="0" u="none" strike="noStrike" cap="none">
              <a:solidFill>
                <a:srgbClr val="999999"/>
              </a:solidFill>
              <a:latin typeface="Google Sans"/>
              <a:ea typeface="Google Sans"/>
              <a:cs typeface="Google Sans"/>
              <a:sym typeface="Google Sans"/>
            </a:endParaRPr>
          </a:p>
        </p:txBody>
      </p:sp>
      <p:sp>
        <p:nvSpPr>
          <p:cNvPr id="785" name="Google Shape;785;p62"/>
          <p:cNvSpPr txBox="1"/>
          <p:nvPr/>
        </p:nvSpPr>
        <p:spPr>
          <a:xfrm>
            <a:off x="20454478" y="602511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search</a:t>
            </a:r>
            <a:endParaRPr lang="en-US" sz="900" b="0" i="0" u="none" strike="noStrike" cap="none">
              <a:solidFill>
                <a:srgbClr val="999999"/>
              </a:solidFill>
              <a:latin typeface="Google Sans"/>
              <a:ea typeface="Google Sans"/>
              <a:cs typeface="Google Sans"/>
              <a:sym typeface="Google Sans"/>
            </a:endParaRPr>
          </a:p>
        </p:txBody>
      </p:sp>
      <p:sp>
        <p:nvSpPr>
          <p:cNvPr id="786" name="Google Shape;786;p62"/>
          <p:cNvSpPr txBox="1"/>
          <p:nvPr/>
        </p:nvSpPr>
        <p:spPr>
          <a:xfrm>
            <a:off x="209637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Airplane</a:t>
            </a:r>
            <a:endParaRPr lang="en-US" sz="900" b="0" i="0" u="none" strike="noStrike" cap="none">
              <a:solidFill>
                <a:srgbClr val="999999"/>
              </a:solidFill>
              <a:latin typeface="Google Sans"/>
              <a:ea typeface="Google Sans"/>
              <a:cs typeface="Google Sans"/>
              <a:sym typeface="Google Sans"/>
            </a:endParaRPr>
          </a:p>
        </p:txBody>
      </p:sp>
      <p:sp>
        <p:nvSpPr>
          <p:cNvPr id="787" name="Google Shape;787;p62"/>
          <p:cNvSpPr txBox="1"/>
          <p:nvPr/>
        </p:nvSpPr>
        <p:spPr>
          <a:xfrm>
            <a:off x="4346702"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Signal</a:t>
            </a:r>
            <a:endParaRPr lang="en-US" sz="900" b="0" i="0" u="none" strike="noStrike" cap="none">
              <a:solidFill>
                <a:srgbClr val="999999"/>
              </a:solidFill>
              <a:latin typeface="Google Sans"/>
              <a:ea typeface="Google Sans"/>
              <a:cs typeface="Google Sans"/>
              <a:sym typeface="Google Sans"/>
            </a:endParaRPr>
          </a:p>
        </p:txBody>
      </p:sp>
      <p:sp>
        <p:nvSpPr>
          <p:cNvPr id="788" name="Google Shape;788;p62"/>
          <p:cNvSpPr txBox="1"/>
          <p:nvPr/>
        </p:nvSpPr>
        <p:spPr>
          <a:xfrm>
            <a:off x="661594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Photo</a:t>
            </a:r>
            <a:endParaRPr lang="en-US" sz="900" b="0" i="0" u="none" strike="noStrike" cap="none">
              <a:solidFill>
                <a:srgbClr val="999999"/>
              </a:solidFill>
              <a:latin typeface="Google Sans"/>
              <a:ea typeface="Google Sans"/>
              <a:cs typeface="Google Sans"/>
              <a:sym typeface="Google Sans"/>
            </a:endParaRPr>
          </a:p>
        </p:txBody>
      </p:sp>
      <p:sp>
        <p:nvSpPr>
          <p:cNvPr id="789" name="Google Shape;789;p62"/>
          <p:cNvSpPr txBox="1"/>
          <p:nvPr/>
        </p:nvSpPr>
        <p:spPr>
          <a:xfrm>
            <a:off x="9017564"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1</a:t>
            </a:r>
            <a:endParaRPr lang="en-US" sz="900" b="0" i="0" u="none" strike="noStrike" cap="none">
              <a:solidFill>
                <a:srgbClr val="999999"/>
              </a:solidFill>
              <a:latin typeface="Google Sans"/>
              <a:ea typeface="Google Sans"/>
              <a:cs typeface="Google Sans"/>
              <a:sym typeface="Google Sans"/>
            </a:endParaRPr>
          </a:p>
        </p:txBody>
      </p:sp>
      <p:sp>
        <p:nvSpPr>
          <p:cNvPr id="790" name="Google Shape;790;p62"/>
          <p:cNvSpPr txBox="1"/>
          <p:nvPr/>
        </p:nvSpPr>
        <p:spPr>
          <a:xfrm>
            <a:off x="11226220"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Block</a:t>
            </a:r>
            <a:endParaRPr lang="en-US" sz="900" b="0" i="0" u="none" strike="noStrike" cap="none">
              <a:solidFill>
                <a:srgbClr val="999999"/>
              </a:solidFill>
              <a:latin typeface="Google Sans"/>
              <a:ea typeface="Google Sans"/>
              <a:cs typeface="Google Sans"/>
              <a:sym typeface="Google Sans"/>
            </a:endParaRPr>
          </a:p>
        </p:txBody>
      </p:sp>
      <p:sp>
        <p:nvSpPr>
          <p:cNvPr id="791" name="Google Shape;791;p62"/>
          <p:cNvSpPr txBox="1"/>
          <p:nvPr/>
        </p:nvSpPr>
        <p:spPr>
          <a:xfrm>
            <a:off x="13232523" y="7431842"/>
            <a:ext cx="23637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Send</a:t>
            </a:r>
            <a:endParaRPr lang="en-US" sz="900" b="0" i="0" u="none" strike="noStrike" cap="none">
              <a:solidFill>
                <a:srgbClr val="999999"/>
              </a:solidFill>
              <a:latin typeface="Google Sans"/>
              <a:ea typeface="Google Sans"/>
              <a:cs typeface="Google Sans"/>
              <a:sym typeface="Google Sans"/>
            </a:endParaRPr>
          </a:p>
        </p:txBody>
      </p:sp>
      <p:sp>
        <p:nvSpPr>
          <p:cNvPr id="792" name="Google Shape;792;p62"/>
          <p:cNvSpPr txBox="1"/>
          <p:nvPr/>
        </p:nvSpPr>
        <p:spPr>
          <a:xfrm>
            <a:off x="15787473"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Smartphone</a:t>
            </a:r>
            <a:endParaRPr lang="en-US" sz="900" b="0" i="0" u="none" strike="noStrike" cap="none">
              <a:solidFill>
                <a:srgbClr val="999999"/>
              </a:solidFill>
              <a:latin typeface="Google Sans"/>
              <a:ea typeface="Google Sans"/>
              <a:cs typeface="Google Sans"/>
              <a:sym typeface="Google Sans"/>
            </a:endParaRPr>
          </a:p>
        </p:txBody>
      </p:sp>
      <p:sp>
        <p:nvSpPr>
          <p:cNvPr id="793" name="Google Shape;793;p62"/>
          <p:cNvSpPr txBox="1"/>
          <p:nvPr/>
        </p:nvSpPr>
        <p:spPr>
          <a:xfrm>
            <a:off x="1818908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Style</a:t>
            </a:r>
            <a:endParaRPr lang="en-US" sz="900" b="0" i="0" u="none" strike="noStrike" cap="none">
              <a:solidFill>
                <a:srgbClr val="999999"/>
              </a:solidFill>
              <a:latin typeface="Google Sans"/>
              <a:ea typeface="Google Sans"/>
              <a:cs typeface="Google Sans"/>
              <a:sym typeface="Google Sans"/>
            </a:endParaRPr>
          </a:p>
        </p:txBody>
      </p:sp>
      <p:sp>
        <p:nvSpPr>
          <p:cNvPr id="794" name="Google Shape;794;p62"/>
          <p:cNvSpPr txBox="1"/>
          <p:nvPr/>
        </p:nvSpPr>
        <p:spPr>
          <a:xfrm>
            <a:off x="20454478" y="7431842"/>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Walk</a:t>
            </a:r>
            <a:endParaRPr lang="en-US" sz="900" b="0" i="0" u="none" strike="noStrike" cap="none">
              <a:solidFill>
                <a:srgbClr val="999999"/>
              </a:solidFill>
              <a:latin typeface="Google Sans"/>
              <a:ea typeface="Google Sans"/>
              <a:cs typeface="Google Sans"/>
              <a:sym typeface="Google Sans"/>
            </a:endParaRPr>
          </a:p>
        </p:txBody>
      </p:sp>
      <p:sp>
        <p:nvSpPr>
          <p:cNvPr id="795" name="Google Shape;795;p62"/>
          <p:cNvSpPr txBox="1"/>
          <p:nvPr/>
        </p:nvSpPr>
        <p:spPr>
          <a:xfrm>
            <a:off x="209637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Bluetooth</a:t>
            </a:r>
            <a:endParaRPr lang="en-US" sz="900" b="0" i="0" u="none" strike="noStrike" cap="none">
              <a:solidFill>
                <a:srgbClr val="999999"/>
              </a:solidFill>
              <a:latin typeface="Google Sans"/>
              <a:ea typeface="Google Sans"/>
              <a:cs typeface="Google Sans"/>
              <a:sym typeface="Google Sans"/>
            </a:endParaRPr>
          </a:p>
        </p:txBody>
      </p:sp>
      <p:sp>
        <p:nvSpPr>
          <p:cNvPr id="796" name="Google Shape;796;p62"/>
          <p:cNvSpPr txBox="1"/>
          <p:nvPr/>
        </p:nvSpPr>
        <p:spPr>
          <a:xfrm>
            <a:off x="4346702"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WiFi</a:t>
            </a:r>
            <a:endParaRPr lang="en-US" sz="900" b="0" i="0" u="none" strike="noStrike" cap="none">
              <a:solidFill>
                <a:srgbClr val="999999"/>
              </a:solidFill>
              <a:latin typeface="Google Sans"/>
              <a:ea typeface="Google Sans"/>
              <a:cs typeface="Google Sans"/>
              <a:sym typeface="Google Sans"/>
            </a:endParaRPr>
          </a:p>
        </p:txBody>
      </p:sp>
      <p:sp>
        <p:nvSpPr>
          <p:cNvPr id="797" name="Google Shape;797;p62"/>
          <p:cNvSpPr txBox="1"/>
          <p:nvPr/>
        </p:nvSpPr>
        <p:spPr>
          <a:xfrm>
            <a:off x="661594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Upload</a:t>
            </a:r>
            <a:endParaRPr lang="en-US" sz="900" b="0" i="0" u="none" strike="noStrike" cap="none">
              <a:solidFill>
                <a:srgbClr val="999999"/>
              </a:solidFill>
              <a:latin typeface="Google Sans"/>
              <a:ea typeface="Google Sans"/>
              <a:cs typeface="Google Sans"/>
              <a:sym typeface="Google Sans"/>
            </a:endParaRPr>
          </a:p>
        </p:txBody>
      </p:sp>
      <p:sp>
        <p:nvSpPr>
          <p:cNvPr id="798" name="Google Shape;798;p62"/>
          <p:cNvSpPr txBox="1"/>
          <p:nvPr/>
        </p:nvSpPr>
        <p:spPr>
          <a:xfrm>
            <a:off x="9017564"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Play 2</a:t>
            </a:r>
            <a:endParaRPr lang="en-US" sz="900" b="0" i="0" u="none" strike="noStrike" cap="none">
              <a:solidFill>
                <a:srgbClr val="999999"/>
              </a:solidFill>
              <a:latin typeface="Google Sans"/>
              <a:ea typeface="Google Sans"/>
              <a:cs typeface="Google Sans"/>
              <a:sym typeface="Google Sans"/>
            </a:endParaRPr>
          </a:p>
        </p:txBody>
      </p:sp>
      <p:sp>
        <p:nvSpPr>
          <p:cNvPr id="799" name="Google Shape;799;p62"/>
          <p:cNvSpPr txBox="1"/>
          <p:nvPr/>
        </p:nvSpPr>
        <p:spPr>
          <a:xfrm>
            <a:off x="1122622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Email</a:t>
            </a:r>
            <a:endParaRPr lang="en-US" sz="900" b="0" i="0" u="none" strike="noStrike" cap="none">
              <a:solidFill>
                <a:srgbClr val="999999"/>
              </a:solidFill>
              <a:latin typeface="Google Sans"/>
              <a:ea typeface="Google Sans"/>
              <a:cs typeface="Google Sans"/>
              <a:sym typeface="Google Sans"/>
            </a:endParaRPr>
          </a:p>
        </p:txBody>
      </p:sp>
      <p:sp>
        <p:nvSpPr>
          <p:cNvPr id="800" name="Google Shape;800;p62"/>
          <p:cNvSpPr txBox="1"/>
          <p:nvPr/>
        </p:nvSpPr>
        <p:spPr>
          <a:xfrm>
            <a:off x="13518230"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Laptop</a:t>
            </a:r>
            <a:endParaRPr lang="en-US" sz="900" b="0" i="0" u="none" strike="noStrike" cap="none">
              <a:solidFill>
                <a:srgbClr val="999999"/>
              </a:solidFill>
              <a:latin typeface="Google Sans"/>
              <a:ea typeface="Google Sans"/>
              <a:cs typeface="Google Sans"/>
              <a:sym typeface="Google Sans"/>
            </a:endParaRPr>
          </a:p>
        </p:txBody>
      </p:sp>
      <p:sp>
        <p:nvSpPr>
          <p:cNvPr id="801" name="Google Shape;801;p62"/>
          <p:cNvSpPr txBox="1"/>
          <p:nvPr/>
        </p:nvSpPr>
        <p:spPr>
          <a:xfrm>
            <a:off x="15787473"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iPhone</a:t>
            </a:r>
            <a:endParaRPr lang="en-US" sz="900" b="0" i="0" u="none" strike="noStrike" cap="none">
              <a:solidFill>
                <a:srgbClr val="999999"/>
              </a:solidFill>
              <a:latin typeface="Google Sans"/>
              <a:ea typeface="Google Sans"/>
              <a:cs typeface="Google Sans"/>
              <a:sym typeface="Google Sans"/>
            </a:endParaRPr>
          </a:p>
        </p:txBody>
      </p:sp>
      <p:sp>
        <p:nvSpPr>
          <p:cNvPr id="802" name="Google Shape;802;p62"/>
          <p:cNvSpPr txBox="1"/>
          <p:nvPr/>
        </p:nvSpPr>
        <p:spPr>
          <a:xfrm>
            <a:off x="1818908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Controls</a:t>
            </a:r>
            <a:endParaRPr lang="en-US" sz="900" b="0" i="0" u="none" strike="noStrike" cap="none">
              <a:solidFill>
                <a:srgbClr val="999999"/>
              </a:solidFill>
              <a:latin typeface="Google Sans"/>
              <a:ea typeface="Google Sans"/>
              <a:cs typeface="Google Sans"/>
              <a:sym typeface="Google Sans"/>
            </a:endParaRPr>
          </a:p>
        </p:txBody>
      </p:sp>
      <p:sp>
        <p:nvSpPr>
          <p:cNvPr id="803" name="Google Shape;803;p62"/>
          <p:cNvSpPr txBox="1"/>
          <p:nvPr/>
        </p:nvSpPr>
        <p:spPr>
          <a:xfrm>
            <a:off x="20454478" y="907576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Bike</a:t>
            </a:r>
            <a:endParaRPr lang="en-US" sz="900" b="0" i="0" u="none" strike="noStrike" cap="none">
              <a:solidFill>
                <a:srgbClr val="999999"/>
              </a:solidFill>
              <a:latin typeface="Google Sans"/>
              <a:ea typeface="Google Sans"/>
              <a:cs typeface="Google Sans"/>
              <a:sym typeface="Google Sans"/>
            </a:endParaRPr>
          </a:p>
        </p:txBody>
      </p:sp>
      <p:sp>
        <p:nvSpPr>
          <p:cNvPr id="804" name="Google Shape;804;p62"/>
          <p:cNvSpPr txBox="1"/>
          <p:nvPr/>
        </p:nvSpPr>
        <p:spPr>
          <a:xfrm>
            <a:off x="209637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Pie Chart</a:t>
            </a:r>
            <a:endParaRPr lang="en-US" sz="900" b="0" i="0" u="none" strike="noStrike" cap="none">
              <a:solidFill>
                <a:srgbClr val="999999"/>
              </a:solidFill>
              <a:latin typeface="Google Sans"/>
              <a:ea typeface="Google Sans"/>
              <a:cs typeface="Google Sans"/>
              <a:sym typeface="Google Sans"/>
            </a:endParaRPr>
          </a:p>
        </p:txBody>
      </p:sp>
      <p:sp>
        <p:nvSpPr>
          <p:cNvPr id="805" name="Google Shape;805;p62"/>
          <p:cNvSpPr txBox="1"/>
          <p:nvPr/>
        </p:nvSpPr>
        <p:spPr>
          <a:xfrm>
            <a:off x="4174461" y="10854751"/>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Money</a:t>
            </a:r>
            <a:endParaRPr lang="en-US" sz="900" b="0" i="0" u="none" strike="noStrike" cap="none">
              <a:solidFill>
                <a:srgbClr val="999999"/>
              </a:solidFill>
              <a:latin typeface="Google Sans"/>
              <a:ea typeface="Google Sans"/>
              <a:cs typeface="Google Sans"/>
              <a:sym typeface="Google Sans"/>
            </a:endParaRPr>
          </a:p>
        </p:txBody>
      </p:sp>
      <p:sp>
        <p:nvSpPr>
          <p:cNvPr id="806" name="Google Shape;806;p62"/>
          <p:cNvSpPr txBox="1"/>
          <p:nvPr/>
        </p:nvSpPr>
        <p:spPr>
          <a:xfrm>
            <a:off x="661594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Attachment</a:t>
            </a:r>
            <a:endParaRPr lang="en-US" sz="900" b="0" i="0" u="none" strike="noStrike" cap="none">
              <a:solidFill>
                <a:srgbClr val="999999"/>
              </a:solidFill>
              <a:latin typeface="Google Sans"/>
              <a:ea typeface="Google Sans"/>
              <a:cs typeface="Google Sans"/>
              <a:sym typeface="Google Sans"/>
            </a:endParaRPr>
          </a:p>
        </p:txBody>
      </p:sp>
      <p:sp>
        <p:nvSpPr>
          <p:cNvPr id="807" name="Google Shape;807;p62"/>
          <p:cNvSpPr txBox="1"/>
          <p:nvPr/>
        </p:nvSpPr>
        <p:spPr>
          <a:xfrm>
            <a:off x="9017564"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Video</a:t>
            </a:r>
            <a:endParaRPr lang="en-US" sz="900" b="0" i="0" u="none" strike="noStrike" cap="none">
              <a:solidFill>
                <a:srgbClr val="999999"/>
              </a:solidFill>
              <a:latin typeface="Google Sans"/>
              <a:ea typeface="Google Sans"/>
              <a:cs typeface="Google Sans"/>
              <a:sym typeface="Google Sans"/>
            </a:endParaRPr>
          </a:p>
        </p:txBody>
      </p:sp>
      <p:sp>
        <p:nvSpPr>
          <p:cNvPr id="808" name="Google Shape;808;p62"/>
          <p:cNvSpPr txBox="1"/>
          <p:nvPr/>
        </p:nvSpPr>
        <p:spPr>
          <a:xfrm>
            <a:off x="1122622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Business</a:t>
            </a:r>
            <a:endParaRPr lang="en-US" sz="900" b="0" i="0" u="none" strike="noStrike" cap="none">
              <a:solidFill>
                <a:srgbClr val="999999"/>
              </a:solidFill>
              <a:latin typeface="Google Sans"/>
              <a:ea typeface="Google Sans"/>
              <a:cs typeface="Google Sans"/>
              <a:sym typeface="Google Sans"/>
            </a:endParaRPr>
          </a:p>
        </p:txBody>
      </p:sp>
      <p:sp>
        <p:nvSpPr>
          <p:cNvPr id="809" name="Google Shape;809;p62"/>
          <p:cNvSpPr txBox="1"/>
          <p:nvPr/>
        </p:nvSpPr>
        <p:spPr>
          <a:xfrm>
            <a:off x="13518230"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Chromebook</a:t>
            </a:r>
            <a:endParaRPr lang="en-US" sz="900" b="0" i="0" u="none" strike="noStrike" cap="none">
              <a:solidFill>
                <a:srgbClr val="999999"/>
              </a:solidFill>
              <a:latin typeface="Google Sans"/>
              <a:ea typeface="Google Sans"/>
              <a:cs typeface="Google Sans"/>
              <a:sym typeface="Google Sans"/>
            </a:endParaRPr>
          </a:p>
        </p:txBody>
      </p:sp>
      <p:sp>
        <p:nvSpPr>
          <p:cNvPr id="810" name="Google Shape;810;p62"/>
          <p:cNvSpPr txBox="1"/>
          <p:nvPr/>
        </p:nvSpPr>
        <p:spPr>
          <a:xfrm>
            <a:off x="15787473"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Security</a:t>
            </a:r>
            <a:endParaRPr lang="en-US" sz="900" b="0" i="0" u="none" strike="noStrike" cap="none">
              <a:solidFill>
                <a:srgbClr val="999999"/>
              </a:solidFill>
              <a:latin typeface="Google Sans"/>
              <a:ea typeface="Google Sans"/>
              <a:cs typeface="Google Sans"/>
              <a:sym typeface="Google Sans"/>
            </a:endParaRPr>
          </a:p>
        </p:txBody>
      </p:sp>
      <p:sp>
        <p:nvSpPr>
          <p:cNvPr id="811" name="Google Shape;811;p62"/>
          <p:cNvSpPr txBox="1"/>
          <p:nvPr/>
        </p:nvSpPr>
        <p:spPr>
          <a:xfrm>
            <a:off x="1818908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Notification</a:t>
            </a:r>
            <a:endParaRPr lang="en-US" sz="900" b="0" i="0" u="none" strike="noStrike" cap="none">
              <a:solidFill>
                <a:srgbClr val="999999"/>
              </a:solidFill>
              <a:latin typeface="Google Sans"/>
              <a:ea typeface="Google Sans"/>
              <a:cs typeface="Google Sans"/>
              <a:sym typeface="Google Sans"/>
            </a:endParaRPr>
          </a:p>
        </p:txBody>
      </p:sp>
      <p:sp>
        <p:nvSpPr>
          <p:cNvPr id="812" name="Google Shape;812;p62"/>
          <p:cNvSpPr txBox="1"/>
          <p:nvPr/>
        </p:nvSpPr>
        <p:spPr>
          <a:xfrm>
            <a:off x="20454478" y="10854751"/>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Bus</a:t>
            </a:r>
            <a:endParaRPr lang="en-US" sz="900" b="0" i="0" u="none" strike="noStrike" cap="none">
              <a:solidFill>
                <a:srgbClr val="999999"/>
              </a:solidFill>
              <a:latin typeface="Google Sans"/>
              <a:ea typeface="Google Sans"/>
              <a:cs typeface="Google Sans"/>
              <a:sym typeface="Google Sans"/>
            </a:endParaRPr>
          </a:p>
        </p:txBody>
      </p:sp>
      <p:sp>
        <p:nvSpPr>
          <p:cNvPr id="813" name="Google Shape;813;p62"/>
          <p:cNvSpPr/>
          <p:nvPr/>
        </p:nvSpPr>
        <p:spPr>
          <a:xfrm>
            <a:off x="7131459" y="5064724"/>
            <a:ext cx="827658" cy="827658"/>
          </a:xfrm>
          <a:custGeom>
            <a:avLst/>
            <a:gdLst/>
            <a:ahLst/>
            <a:cxnLst/>
            <a:rect l="l" t="t" r="r" b="b"/>
            <a:pathLst>
              <a:path w="21600" h="21600" extrusionOk="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4" name="Google Shape;814;p62"/>
          <p:cNvSpPr/>
          <p:nvPr/>
        </p:nvSpPr>
        <p:spPr>
          <a:xfrm>
            <a:off x="9510872" y="5064724"/>
            <a:ext cx="827658" cy="827658"/>
          </a:xfrm>
          <a:custGeom>
            <a:avLst/>
            <a:gdLst/>
            <a:ahLst/>
            <a:cxnLst/>
            <a:rect l="l" t="t" r="r" b="b"/>
            <a:pathLst>
              <a:path w="21600" h="21600" extrusionOk="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5" name="Google Shape;815;p62"/>
          <p:cNvSpPr/>
          <p:nvPr/>
        </p:nvSpPr>
        <p:spPr>
          <a:xfrm>
            <a:off x="11694948" y="5064724"/>
            <a:ext cx="916110" cy="831546"/>
          </a:xfrm>
          <a:custGeom>
            <a:avLst/>
            <a:gdLst/>
            <a:ahLst/>
            <a:cxnLst/>
            <a:rect l="l" t="t" r="r" b="b"/>
            <a:pathLst>
              <a:path w="21600" h="21600" extrusionOk="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6" name="Google Shape;816;p62"/>
          <p:cNvSpPr/>
          <p:nvPr/>
        </p:nvSpPr>
        <p:spPr>
          <a:xfrm>
            <a:off x="14109994" y="5064724"/>
            <a:ext cx="745561" cy="827658"/>
          </a:xfrm>
          <a:custGeom>
            <a:avLst/>
            <a:gdLst/>
            <a:ahLst/>
            <a:cxnLst/>
            <a:rect l="l" t="t" r="r" b="b"/>
            <a:pathLst>
              <a:path w="21534" h="21600" extrusionOk="0">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7" name="Google Shape;817;p62"/>
          <p:cNvSpPr/>
          <p:nvPr/>
        </p:nvSpPr>
        <p:spPr>
          <a:xfrm>
            <a:off x="16271769" y="5064724"/>
            <a:ext cx="993724" cy="831546"/>
          </a:xfrm>
          <a:custGeom>
            <a:avLst/>
            <a:gdLst/>
            <a:ahLst/>
            <a:cxnLst/>
            <a:rect l="l" t="t" r="r" b="b"/>
            <a:pathLst>
              <a:path w="21550" h="21600" extrusionOk="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8" name="Google Shape;818;p62"/>
          <p:cNvSpPr/>
          <p:nvPr/>
        </p:nvSpPr>
        <p:spPr>
          <a:xfrm>
            <a:off x="2588955" y="5064724"/>
            <a:ext cx="800316" cy="827658"/>
          </a:xfrm>
          <a:custGeom>
            <a:avLst/>
            <a:gdLst/>
            <a:ahLst/>
            <a:cxnLst/>
            <a:rect l="l" t="t" r="r" b="b"/>
            <a:pathLst>
              <a:path w="21524" h="21600" extrusionOk="0">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19" name="Google Shape;819;p62"/>
          <p:cNvSpPr/>
          <p:nvPr/>
        </p:nvSpPr>
        <p:spPr>
          <a:xfrm>
            <a:off x="4892733" y="5064724"/>
            <a:ext cx="744120" cy="827658"/>
          </a:xfrm>
          <a:custGeom>
            <a:avLst/>
            <a:gdLst/>
            <a:ahLst/>
            <a:cxnLst/>
            <a:rect l="l" t="t" r="r" b="b"/>
            <a:pathLst>
              <a:path w="21600" h="21600" extrusionOk="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0" name="Google Shape;820;p62"/>
          <p:cNvSpPr/>
          <p:nvPr/>
        </p:nvSpPr>
        <p:spPr>
          <a:xfrm>
            <a:off x="18625930" y="5309587"/>
            <a:ext cx="831546" cy="583362"/>
          </a:xfrm>
          <a:custGeom>
            <a:avLst/>
            <a:gdLst/>
            <a:ahLst/>
            <a:cxnLst/>
            <a:rect l="l" t="t" r="r" b="b"/>
            <a:pathLst>
              <a:path w="21600" h="21600" extrusionOk="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1" name="Google Shape;821;p62"/>
          <p:cNvSpPr/>
          <p:nvPr/>
        </p:nvSpPr>
        <p:spPr>
          <a:xfrm>
            <a:off x="20994081" y="5166169"/>
            <a:ext cx="727002" cy="723114"/>
          </a:xfrm>
          <a:custGeom>
            <a:avLst/>
            <a:gdLst/>
            <a:ahLst/>
            <a:cxnLst/>
            <a:rect l="l" t="t" r="r" b="b"/>
            <a:pathLst>
              <a:path w="21600" h="21600" extrusionOk="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2" name="Google Shape;822;p62"/>
          <p:cNvSpPr/>
          <p:nvPr/>
        </p:nvSpPr>
        <p:spPr>
          <a:xfrm>
            <a:off x="2681288" y="6623005"/>
            <a:ext cx="712854" cy="754380"/>
          </a:xfrm>
          <a:custGeom>
            <a:avLst/>
            <a:gdLst/>
            <a:ahLst/>
            <a:cxnLst/>
            <a:rect l="l" t="t" r="r" b="b"/>
            <a:pathLst>
              <a:path w="21600" h="21600" extrusionOk="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3" name="Google Shape;823;p62"/>
          <p:cNvSpPr/>
          <p:nvPr/>
        </p:nvSpPr>
        <p:spPr>
          <a:xfrm>
            <a:off x="2792652" y="8241237"/>
            <a:ext cx="479790" cy="757296"/>
          </a:xfrm>
          <a:custGeom>
            <a:avLst/>
            <a:gdLst/>
            <a:ahLst/>
            <a:cxnLst/>
            <a:rect l="l" t="t" r="r" b="b"/>
            <a:pathLst>
              <a:path w="21600" h="21600" extrusionOk="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4" name="Google Shape;824;p62"/>
          <p:cNvSpPr/>
          <p:nvPr/>
        </p:nvSpPr>
        <p:spPr>
          <a:xfrm>
            <a:off x="2638019" y="9749487"/>
            <a:ext cx="754380" cy="754380"/>
          </a:xfrm>
          <a:custGeom>
            <a:avLst/>
            <a:gdLst/>
            <a:ahLst/>
            <a:cxnLst/>
            <a:rect l="l" t="t" r="r" b="b"/>
            <a:pathLst>
              <a:path w="21600" h="21600" extrusionOk="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5" name="Google Shape;825;p62"/>
          <p:cNvSpPr/>
          <p:nvPr/>
        </p:nvSpPr>
        <p:spPr>
          <a:xfrm>
            <a:off x="4887652" y="6604094"/>
            <a:ext cx="754380" cy="754380"/>
          </a:xfrm>
          <a:custGeom>
            <a:avLst/>
            <a:gdLst/>
            <a:ahLst/>
            <a:cxnLst/>
            <a:rect l="l" t="t" r="r" b="b"/>
            <a:pathLst>
              <a:path w="21600" h="21600" extrusionOk="0">
                <a:moveTo>
                  <a:pt x="0" y="21600"/>
                </a:moveTo>
                <a:lnTo>
                  <a:pt x="21600" y="21600"/>
                </a:lnTo>
                <a:lnTo>
                  <a:pt x="21600" y="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6" name="Google Shape;826;p62"/>
          <p:cNvSpPr/>
          <p:nvPr/>
        </p:nvSpPr>
        <p:spPr>
          <a:xfrm>
            <a:off x="4828488" y="8291469"/>
            <a:ext cx="876528" cy="695736"/>
          </a:xfrm>
          <a:custGeom>
            <a:avLst/>
            <a:gdLst/>
            <a:ahLst/>
            <a:cxnLst/>
            <a:rect l="l" t="t" r="r" b="b"/>
            <a:pathLst>
              <a:path w="21600" h="21600" extrusionOk="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7" name="Google Shape;827;p62"/>
          <p:cNvSpPr/>
          <p:nvPr/>
        </p:nvSpPr>
        <p:spPr>
          <a:xfrm>
            <a:off x="5025347" y="9762943"/>
            <a:ext cx="451926" cy="795906"/>
          </a:xfrm>
          <a:custGeom>
            <a:avLst/>
            <a:gdLst/>
            <a:ahLst/>
            <a:cxnLst/>
            <a:rect l="l" t="t" r="r" b="b"/>
            <a:pathLst>
              <a:path w="21600" h="21600" extrusionOk="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8" name="Google Shape;828;p62"/>
          <p:cNvSpPr/>
          <p:nvPr/>
        </p:nvSpPr>
        <p:spPr>
          <a:xfrm>
            <a:off x="7328229" y="9697411"/>
            <a:ext cx="419688" cy="837432"/>
          </a:xfrm>
          <a:custGeom>
            <a:avLst/>
            <a:gdLst/>
            <a:ahLst/>
            <a:cxnLst/>
            <a:rect l="l" t="t" r="r" b="b"/>
            <a:pathLst>
              <a:path w="21600" h="21600" extrusionOk="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29" name="Google Shape;829;p62"/>
          <p:cNvSpPr/>
          <p:nvPr/>
        </p:nvSpPr>
        <p:spPr>
          <a:xfrm>
            <a:off x="7171625" y="6547367"/>
            <a:ext cx="799794" cy="799794"/>
          </a:xfrm>
          <a:custGeom>
            <a:avLst/>
            <a:gdLst/>
            <a:ahLst/>
            <a:cxnLst/>
            <a:rect l="l" t="t" r="r" b="b"/>
            <a:pathLst>
              <a:path w="21600" h="21600" extrusionOk="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0" name="Google Shape;830;p62"/>
          <p:cNvSpPr/>
          <p:nvPr/>
        </p:nvSpPr>
        <p:spPr>
          <a:xfrm>
            <a:off x="7205372" y="8241237"/>
            <a:ext cx="625374" cy="712854"/>
          </a:xfrm>
          <a:custGeom>
            <a:avLst/>
            <a:gdLst/>
            <a:ahLst/>
            <a:cxnLst/>
            <a:rect l="l" t="t" r="r" b="b"/>
            <a:pathLst>
              <a:path w="21600" h="21600" extrusionOk="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1" name="Google Shape;831;p62"/>
          <p:cNvSpPr/>
          <p:nvPr/>
        </p:nvSpPr>
        <p:spPr>
          <a:xfrm>
            <a:off x="9665779" y="6623005"/>
            <a:ext cx="454896" cy="576990"/>
          </a:xfrm>
          <a:custGeom>
            <a:avLst/>
            <a:gdLst/>
            <a:ahLst/>
            <a:cxnLst/>
            <a:rect l="l" t="t" r="r" b="b"/>
            <a:pathLst>
              <a:path w="21600" h="21600" extrusionOk="0">
                <a:moveTo>
                  <a:pt x="0" y="0"/>
                </a:moveTo>
                <a:lnTo>
                  <a:pt x="0" y="21600"/>
                </a:lnTo>
                <a:lnTo>
                  <a:pt x="21600" y="10756"/>
                </a:lnTo>
                <a:lnTo>
                  <a:pt x="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2" name="Google Shape;832;p62"/>
          <p:cNvSpPr/>
          <p:nvPr/>
        </p:nvSpPr>
        <p:spPr>
          <a:xfrm>
            <a:off x="9460455" y="8119430"/>
            <a:ext cx="858924" cy="858924"/>
          </a:xfrm>
          <a:custGeom>
            <a:avLst/>
            <a:gdLst/>
            <a:ahLst/>
            <a:cxnLst/>
            <a:rect l="l" t="t" r="r" b="b"/>
            <a:pathLst>
              <a:path w="21600" h="21600" extrusionOk="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3" name="Google Shape;833;p62"/>
          <p:cNvSpPr/>
          <p:nvPr/>
        </p:nvSpPr>
        <p:spPr>
          <a:xfrm>
            <a:off x="9505698" y="9925591"/>
            <a:ext cx="771444" cy="514458"/>
          </a:xfrm>
          <a:custGeom>
            <a:avLst/>
            <a:gdLst/>
            <a:ahLst/>
            <a:cxnLst/>
            <a:rect l="l" t="t" r="r" b="b"/>
            <a:pathLst>
              <a:path w="21600" h="21600" extrusionOk="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4" name="Google Shape;834;p62"/>
          <p:cNvSpPr/>
          <p:nvPr/>
        </p:nvSpPr>
        <p:spPr>
          <a:xfrm>
            <a:off x="11698139" y="9734184"/>
            <a:ext cx="862326" cy="778788"/>
          </a:xfrm>
          <a:custGeom>
            <a:avLst/>
            <a:gdLst/>
            <a:ahLst/>
            <a:cxnLst/>
            <a:rect l="l" t="t" r="r" b="b"/>
            <a:pathLst>
              <a:path w="21600" h="21600" extrusionOk="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5" name="Google Shape;835;p62"/>
          <p:cNvSpPr/>
          <p:nvPr/>
        </p:nvSpPr>
        <p:spPr>
          <a:xfrm>
            <a:off x="11698139" y="6509546"/>
            <a:ext cx="862326" cy="865296"/>
          </a:xfrm>
          <a:custGeom>
            <a:avLst/>
            <a:gdLst/>
            <a:ahLst/>
            <a:cxnLst/>
            <a:rect l="l" t="t" r="r" b="b"/>
            <a:pathLst>
              <a:path w="21600" h="21600" extrusionOk="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6" name="Google Shape;836;p62"/>
          <p:cNvSpPr/>
          <p:nvPr/>
        </p:nvSpPr>
        <p:spPr>
          <a:xfrm>
            <a:off x="11698139" y="8234274"/>
            <a:ext cx="862326" cy="688878"/>
          </a:xfrm>
          <a:custGeom>
            <a:avLst/>
            <a:gdLst/>
            <a:ahLst/>
            <a:cxnLst/>
            <a:rect l="l" t="t" r="r" b="b"/>
            <a:pathLst>
              <a:path w="21600" h="21600" extrusionOk="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7" name="Google Shape;837;p62"/>
          <p:cNvSpPr/>
          <p:nvPr/>
        </p:nvSpPr>
        <p:spPr>
          <a:xfrm>
            <a:off x="14043700" y="6585186"/>
            <a:ext cx="883332" cy="757296"/>
          </a:xfrm>
          <a:custGeom>
            <a:avLst/>
            <a:gdLst/>
            <a:ahLst/>
            <a:cxnLst/>
            <a:rect l="l" t="t" r="r" b="b"/>
            <a:pathLst>
              <a:path w="21600" h="21600" extrusionOk="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8" name="Google Shape;838;p62"/>
          <p:cNvSpPr/>
          <p:nvPr/>
        </p:nvSpPr>
        <p:spPr>
          <a:xfrm>
            <a:off x="13852297" y="8185558"/>
            <a:ext cx="1074870" cy="716256"/>
          </a:xfrm>
          <a:custGeom>
            <a:avLst/>
            <a:gdLst/>
            <a:ahLst/>
            <a:cxnLst/>
            <a:rect l="l" t="t" r="r" b="b"/>
            <a:pathLst>
              <a:path w="21600" h="21600" extrusionOk="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39" name="Google Shape;839;p62"/>
          <p:cNvSpPr/>
          <p:nvPr/>
        </p:nvSpPr>
        <p:spPr>
          <a:xfrm>
            <a:off x="13852297" y="9744626"/>
            <a:ext cx="1074870" cy="761184"/>
          </a:xfrm>
          <a:custGeom>
            <a:avLst/>
            <a:gdLst/>
            <a:ahLst/>
            <a:cxnLst/>
            <a:rect l="l" t="t" r="r" b="b"/>
            <a:pathLst>
              <a:path w="21600" h="21600" extrusionOk="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0" name="Google Shape;840;p62"/>
          <p:cNvSpPr/>
          <p:nvPr/>
        </p:nvSpPr>
        <p:spPr>
          <a:xfrm>
            <a:off x="16465825" y="6422421"/>
            <a:ext cx="580932" cy="914598"/>
          </a:xfrm>
          <a:custGeom>
            <a:avLst/>
            <a:gdLst/>
            <a:ahLst/>
            <a:cxnLst/>
            <a:rect l="l" t="t" r="r" b="b"/>
            <a:pathLst>
              <a:path w="21600" h="21600" extrusionOk="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1" name="Google Shape;841;p62"/>
          <p:cNvSpPr/>
          <p:nvPr/>
        </p:nvSpPr>
        <p:spPr>
          <a:xfrm>
            <a:off x="16486705" y="8053646"/>
            <a:ext cx="541836" cy="914598"/>
          </a:xfrm>
          <a:custGeom>
            <a:avLst/>
            <a:gdLst/>
            <a:ahLst/>
            <a:cxnLst/>
            <a:rect l="l" t="t" r="r" b="b"/>
            <a:pathLst>
              <a:path w="21600" h="21600" extrusionOk="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2" name="Google Shape;842;p62"/>
          <p:cNvSpPr/>
          <p:nvPr/>
        </p:nvSpPr>
        <p:spPr>
          <a:xfrm>
            <a:off x="16382305" y="9707266"/>
            <a:ext cx="688878" cy="841320"/>
          </a:xfrm>
          <a:custGeom>
            <a:avLst/>
            <a:gdLst/>
            <a:ahLst/>
            <a:cxnLst/>
            <a:rect l="l" t="t" r="r" b="b"/>
            <a:pathLst>
              <a:path w="21600" h="21600" extrusionOk="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3" name="Google Shape;843;p62"/>
          <p:cNvSpPr/>
          <p:nvPr/>
        </p:nvSpPr>
        <p:spPr>
          <a:xfrm>
            <a:off x="18709680" y="6516971"/>
            <a:ext cx="860904" cy="785646"/>
          </a:xfrm>
          <a:custGeom>
            <a:avLst/>
            <a:gdLst/>
            <a:ahLst/>
            <a:cxnLst/>
            <a:rect l="l" t="t" r="r" b="b"/>
            <a:pathLst>
              <a:path w="21058" h="21600" extrusionOk="0">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4" name="Google Shape;844;p62"/>
          <p:cNvSpPr/>
          <p:nvPr/>
        </p:nvSpPr>
        <p:spPr>
          <a:xfrm>
            <a:off x="18768245" y="8209787"/>
            <a:ext cx="740178" cy="740178"/>
          </a:xfrm>
          <a:custGeom>
            <a:avLst/>
            <a:gdLst/>
            <a:ahLst/>
            <a:cxnLst/>
            <a:rect l="l" t="t" r="r" b="b"/>
            <a:pathLst>
              <a:path w="21600" h="21600" extrusionOk="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5" name="Google Shape;845;p62"/>
          <p:cNvSpPr/>
          <p:nvPr/>
        </p:nvSpPr>
        <p:spPr>
          <a:xfrm>
            <a:off x="18785647" y="9685335"/>
            <a:ext cx="708912" cy="837918"/>
          </a:xfrm>
          <a:custGeom>
            <a:avLst/>
            <a:gdLst/>
            <a:ahLst/>
            <a:cxnLst/>
            <a:rect l="l" t="t" r="r" b="b"/>
            <a:pathLst>
              <a:path w="21600" h="21600" extrusionOk="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6" name="Google Shape;846;p62"/>
          <p:cNvSpPr/>
          <p:nvPr/>
        </p:nvSpPr>
        <p:spPr>
          <a:xfrm>
            <a:off x="20847230" y="8111424"/>
            <a:ext cx="1056780" cy="917568"/>
          </a:xfrm>
          <a:custGeom>
            <a:avLst/>
            <a:gdLst/>
            <a:ahLst/>
            <a:cxnLst/>
            <a:rect l="l" t="t" r="r" b="b"/>
            <a:pathLst>
              <a:path w="21600" h="21600" extrusionOk="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7" name="Google Shape;847;p62"/>
          <p:cNvSpPr/>
          <p:nvPr/>
        </p:nvSpPr>
        <p:spPr>
          <a:xfrm>
            <a:off x="21002320" y="9702276"/>
            <a:ext cx="708912" cy="834030"/>
          </a:xfrm>
          <a:custGeom>
            <a:avLst/>
            <a:gdLst/>
            <a:ahLst/>
            <a:cxnLst/>
            <a:rect l="l" t="t" r="r" b="b"/>
            <a:pathLst>
              <a:path w="21600" h="21600" extrusionOk="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8" name="Google Shape;848;p62"/>
          <p:cNvSpPr/>
          <p:nvPr/>
        </p:nvSpPr>
        <p:spPr>
          <a:xfrm>
            <a:off x="21161480" y="6490177"/>
            <a:ext cx="541836" cy="907794"/>
          </a:xfrm>
          <a:custGeom>
            <a:avLst/>
            <a:gdLst/>
            <a:ahLst/>
            <a:cxnLst/>
            <a:rect l="l" t="t" r="r" b="b"/>
            <a:pathLst>
              <a:path w="21600" h="21600" extrusionOk="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49" name="Google Shape;849;p62"/>
          <p:cNvSpPr/>
          <p:nvPr/>
        </p:nvSpPr>
        <p:spPr>
          <a:xfrm>
            <a:off x="7085984" y="3536096"/>
            <a:ext cx="916110" cy="663498"/>
          </a:xfrm>
          <a:custGeom>
            <a:avLst/>
            <a:gdLst/>
            <a:ahLst/>
            <a:cxnLst/>
            <a:rect l="l" t="t" r="r" b="b"/>
            <a:pathLst>
              <a:path w="21600" h="21600" extrusionOk="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0" name="Google Shape;850;p62"/>
          <p:cNvSpPr/>
          <p:nvPr/>
        </p:nvSpPr>
        <p:spPr>
          <a:xfrm>
            <a:off x="9545191" y="3480124"/>
            <a:ext cx="744120" cy="744120"/>
          </a:xfrm>
          <a:custGeom>
            <a:avLst/>
            <a:gdLst/>
            <a:ahLst/>
            <a:cxnLst/>
            <a:rect l="l" t="t" r="r" b="b"/>
            <a:pathLst>
              <a:path w="21600" h="21600" extrusionOk="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1" name="Google Shape;851;p62"/>
          <p:cNvSpPr/>
          <p:nvPr/>
        </p:nvSpPr>
        <p:spPr>
          <a:xfrm>
            <a:off x="11820877" y="3497615"/>
            <a:ext cx="663498" cy="744120"/>
          </a:xfrm>
          <a:custGeom>
            <a:avLst/>
            <a:gdLst/>
            <a:ahLst/>
            <a:cxnLst/>
            <a:rect l="l" t="t" r="r" b="b"/>
            <a:pathLst>
              <a:path w="21600" h="21600" extrusionOk="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2" name="Google Shape;852;p62"/>
          <p:cNvSpPr/>
          <p:nvPr/>
        </p:nvSpPr>
        <p:spPr>
          <a:xfrm>
            <a:off x="16313745" y="3452145"/>
            <a:ext cx="824742" cy="831546"/>
          </a:xfrm>
          <a:custGeom>
            <a:avLst/>
            <a:gdLst/>
            <a:ahLst/>
            <a:cxnLst/>
            <a:rect l="l" t="t" r="r" b="b"/>
            <a:pathLst>
              <a:path w="21600" h="21600" extrusionOk="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3" name="Google Shape;853;p62"/>
          <p:cNvSpPr/>
          <p:nvPr/>
        </p:nvSpPr>
        <p:spPr>
          <a:xfrm>
            <a:off x="2591037" y="3448643"/>
            <a:ext cx="827658" cy="835002"/>
          </a:xfrm>
          <a:custGeom>
            <a:avLst/>
            <a:gdLst/>
            <a:ahLst/>
            <a:cxnLst/>
            <a:rect l="l" t="t" r="r" b="b"/>
            <a:pathLst>
              <a:path w="21600" h="21600" extrusionOk="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4" name="Google Shape;854;p62"/>
          <p:cNvSpPr/>
          <p:nvPr/>
        </p:nvSpPr>
        <p:spPr>
          <a:xfrm>
            <a:off x="4892733" y="3427655"/>
            <a:ext cx="744120" cy="827658"/>
          </a:xfrm>
          <a:custGeom>
            <a:avLst/>
            <a:gdLst/>
            <a:ahLst/>
            <a:cxnLst/>
            <a:rect l="l" t="t" r="r" b="b"/>
            <a:pathLst>
              <a:path w="21600" h="21600" extrusionOk="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5" name="Google Shape;855;p62"/>
          <p:cNvSpPr/>
          <p:nvPr/>
        </p:nvSpPr>
        <p:spPr>
          <a:xfrm>
            <a:off x="18671402" y="3602554"/>
            <a:ext cx="744120" cy="748008"/>
          </a:xfrm>
          <a:custGeom>
            <a:avLst/>
            <a:gdLst/>
            <a:ahLst/>
            <a:cxnLst/>
            <a:rect l="l" t="t" r="r" b="b"/>
            <a:pathLst>
              <a:path w="21600" h="21600" extrusionOk="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6" name="Google Shape;856;p62"/>
          <p:cNvSpPr/>
          <p:nvPr/>
        </p:nvSpPr>
        <p:spPr>
          <a:xfrm>
            <a:off x="21078034" y="3494120"/>
            <a:ext cx="579960" cy="831546"/>
          </a:xfrm>
          <a:custGeom>
            <a:avLst/>
            <a:gdLst/>
            <a:ahLst/>
            <a:cxnLst/>
            <a:rect l="l" t="t" r="r" b="b"/>
            <a:pathLst>
              <a:path w="21600" h="21600" extrusionOk="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7" name="Google Shape;857;p62"/>
          <p:cNvSpPr/>
          <p:nvPr/>
        </p:nvSpPr>
        <p:spPr>
          <a:xfrm>
            <a:off x="13965811" y="3536096"/>
            <a:ext cx="993762" cy="676188"/>
          </a:xfrm>
          <a:custGeom>
            <a:avLst/>
            <a:gdLst/>
            <a:ahLst/>
            <a:cxnLst/>
            <a:rect l="l" t="t" r="r" b="b"/>
            <a:pathLst>
              <a:path w="21600" h="21600" extrusionOk="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858" name="Google Shape;858;p62"/>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lang="en-US" sz="2800" b="0" i="0" u="none" strike="noStrike" cap="none">
              <a:solidFill>
                <a:srgbClr val="3C4043"/>
              </a:solidFill>
              <a:latin typeface="Google Sans"/>
              <a:ea typeface="Google Sans"/>
              <a:cs typeface="Google Sans"/>
              <a:sym typeface="Google Sans"/>
            </a:endParaRPr>
          </a:p>
        </p:txBody>
      </p:sp>
      <p:pic>
        <p:nvPicPr>
          <p:cNvPr id="859" name="Google Shape;859;p62" descr="Image"/>
          <p:cNvPicPr preferRelativeResize="0"/>
          <p:nvPr/>
        </p:nvPicPr>
        <p:blipFill rotWithShape="1">
          <a:blip r:embed="rId1"/>
          <a:srcRect/>
          <a:stretch>
            <a:fill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863" name="Shape 863"/>
        <p:cNvGrpSpPr/>
        <p:nvPr/>
      </p:nvGrpSpPr>
      <p:grpSpPr>
        <a:xfrm>
          <a:off x="0" y="0"/>
          <a:ext cx="0" cy="0"/>
          <a:chOff x="0" y="0"/>
          <a:chExt cx="0" cy="0"/>
        </a:xfrm>
      </p:grpSpPr>
      <p:sp>
        <p:nvSpPr>
          <p:cNvPr id="864" name="Google Shape;864;p63"/>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865" name="Google Shape;865;p63"/>
          <p:cNvSpPr txBox="1"/>
          <p:nvPr/>
        </p:nvSpPr>
        <p:spPr>
          <a:xfrm>
            <a:off x="209637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Developer</a:t>
            </a:r>
            <a:endParaRPr lang="en-US" sz="900" b="0" i="0" u="none" strike="noStrike" cap="none">
              <a:solidFill>
                <a:srgbClr val="999999"/>
              </a:solidFill>
              <a:latin typeface="Google Sans"/>
              <a:ea typeface="Google Sans"/>
              <a:cs typeface="Google Sans"/>
              <a:sym typeface="Google Sans"/>
            </a:endParaRPr>
          </a:p>
        </p:txBody>
      </p:sp>
      <p:sp>
        <p:nvSpPr>
          <p:cNvPr id="866" name="Google Shape;866;p63"/>
          <p:cNvSpPr txBox="1"/>
          <p:nvPr/>
        </p:nvSpPr>
        <p:spPr>
          <a:xfrm>
            <a:off x="4346702"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Write</a:t>
            </a:r>
            <a:endParaRPr lang="en-US" sz="900" b="0" i="0" u="none" strike="noStrike" cap="none">
              <a:solidFill>
                <a:srgbClr val="999999"/>
              </a:solidFill>
              <a:latin typeface="Google Sans"/>
              <a:ea typeface="Google Sans"/>
              <a:cs typeface="Google Sans"/>
              <a:sym typeface="Google Sans"/>
            </a:endParaRPr>
          </a:p>
        </p:txBody>
      </p:sp>
      <p:sp>
        <p:nvSpPr>
          <p:cNvPr id="867" name="Google Shape;867;p63"/>
          <p:cNvSpPr txBox="1"/>
          <p:nvPr/>
        </p:nvSpPr>
        <p:spPr>
          <a:xfrm>
            <a:off x="661594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Cloud</a:t>
            </a:r>
            <a:endParaRPr lang="en-US" sz="900" b="0" i="0" u="none" strike="noStrike" cap="none">
              <a:solidFill>
                <a:srgbClr val="999999"/>
              </a:solidFill>
              <a:latin typeface="Google Sans"/>
              <a:ea typeface="Google Sans"/>
              <a:cs typeface="Google Sans"/>
              <a:sym typeface="Google Sans"/>
            </a:endParaRPr>
          </a:p>
        </p:txBody>
      </p:sp>
      <p:sp>
        <p:nvSpPr>
          <p:cNvPr id="868" name="Google Shape;868;p63"/>
          <p:cNvSpPr txBox="1"/>
          <p:nvPr/>
        </p:nvSpPr>
        <p:spPr>
          <a:xfrm>
            <a:off x="9017564"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Audio</a:t>
            </a:r>
            <a:endParaRPr lang="en-US" sz="900" b="0" i="0" u="none" strike="noStrike" cap="none">
              <a:solidFill>
                <a:srgbClr val="999999"/>
              </a:solidFill>
              <a:latin typeface="Google Sans"/>
              <a:ea typeface="Google Sans"/>
              <a:cs typeface="Google Sans"/>
              <a:sym typeface="Google Sans"/>
            </a:endParaRPr>
          </a:p>
        </p:txBody>
      </p:sp>
      <p:sp>
        <p:nvSpPr>
          <p:cNvPr id="869" name="Google Shape;869;p63"/>
          <p:cNvSpPr txBox="1"/>
          <p:nvPr/>
        </p:nvSpPr>
        <p:spPr>
          <a:xfrm>
            <a:off x="1122622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a:t>
            </a:r>
            <a:endParaRPr lang="en-US" sz="900" b="0" i="0" u="none" strike="noStrike" cap="none">
              <a:solidFill>
                <a:srgbClr val="999999"/>
              </a:solidFill>
              <a:latin typeface="Google Sans"/>
              <a:ea typeface="Google Sans"/>
              <a:cs typeface="Google Sans"/>
              <a:sym typeface="Google Sans"/>
            </a:endParaRPr>
          </a:p>
        </p:txBody>
      </p:sp>
      <p:sp>
        <p:nvSpPr>
          <p:cNvPr id="870" name="Google Shape;870;p63"/>
          <p:cNvSpPr txBox="1"/>
          <p:nvPr/>
        </p:nvSpPr>
        <p:spPr>
          <a:xfrm>
            <a:off x="13518230"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Mac</a:t>
            </a:r>
            <a:endParaRPr lang="en-US" sz="900" b="0" i="0" u="none" strike="noStrike" cap="none">
              <a:solidFill>
                <a:srgbClr val="999999"/>
              </a:solidFill>
              <a:latin typeface="Google Sans"/>
              <a:ea typeface="Google Sans"/>
              <a:cs typeface="Google Sans"/>
              <a:sym typeface="Google Sans"/>
            </a:endParaRPr>
          </a:p>
        </p:txBody>
      </p:sp>
      <p:sp>
        <p:nvSpPr>
          <p:cNvPr id="871" name="Google Shape;871;p63"/>
          <p:cNvSpPr txBox="1"/>
          <p:nvPr/>
        </p:nvSpPr>
        <p:spPr>
          <a:xfrm>
            <a:off x="15787473"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Watch</a:t>
            </a:r>
            <a:endParaRPr lang="en-US" sz="900" b="0" i="0" u="none" strike="noStrike" cap="none">
              <a:solidFill>
                <a:srgbClr val="999999"/>
              </a:solidFill>
              <a:latin typeface="Google Sans"/>
              <a:ea typeface="Google Sans"/>
              <a:cs typeface="Google Sans"/>
              <a:sym typeface="Google Sans"/>
            </a:endParaRPr>
          </a:p>
        </p:txBody>
      </p:sp>
      <p:sp>
        <p:nvSpPr>
          <p:cNvPr id="872" name="Google Shape;872;p63"/>
          <p:cNvSpPr txBox="1"/>
          <p:nvPr/>
        </p:nvSpPr>
        <p:spPr>
          <a:xfrm>
            <a:off x="1818908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Person</a:t>
            </a:r>
            <a:endParaRPr lang="en-US" sz="900" b="0" i="0" u="none" strike="noStrike" cap="none">
              <a:solidFill>
                <a:srgbClr val="999999"/>
              </a:solidFill>
              <a:latin typeface="Google Sans"/>
              <a:ea typeface="Google Sans"/>
              <a:cs typeface="Google Sans"/>
              <a:sym typeface="Google Sans"/>
            </a:endParaRPr>
          </a:p>
        </p:txBody>
      </p:sp>
      <p:sp>
        <p:nvSpPr>
          <p:cNvPr id="873" name="Google Shape;873;p63"/>
          <p:cNvSpPr txBox="1"/>
          <p:nvPr/>
        </p:nvSpPr>
        <p:spPr>
          <a:xfrm>
            <a:off x="20454478" y="427252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Car</a:t>
            </a:r>
            <a:endParaRPr lang="en-US" sz="900" b="0" i="0" u="none" strike="noStrike" cap="none">
              <a:solidFill>
                <a:srgbClr val="999999"/>
              </a:solidFill>
              <a:latin typeface="Google Sans"/>
              <a:ea typeface="Google Sans"/>
              <a:cs typeface="Google Sans"/>
              <a:sym typeface="Google Sans"/>
            </a:endParaRPr>
          </a:p>
        </p:txBody>
      </p:sp>
      <p:sp>
        <p:nvSpPr>
          <p:cNvPr id="874" name="Google Shape;874;p63"/>
          <p:cNvSpPr txBox="1"/>
          <p:nvPr/>
        </p:nvSpPr>
        <p:spPr>
          <a:xfrm>
            <a:off x="209637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Devices</a:t>
            </a:r>
            <a:endParaRPr lang="en-US" sz="900" b="0" i="0" u="none" strike="noStrike" cap="none">
              <a:solidFill>
                <a:srgbClr val="999999"/>
              </a:solidFill>
              <a:latin typeface="Google Sans"/>
              <a:ea typeface="Google Sans"/>
              <a:cs typeface="Google Sans"/>
              <a:sym typeface="Google Sans"/>
            </a:endParaRPr>
          </a:p>
        </p:txBody>
      </p:sp>
      <p:sp>
        <p:nvSpPr>
          <p:cNvPr id="875" name="Google Shape;875;p63"/>
          <p:cNvSpPr txBox="1"/>
          <p:nvPr/>
        </p:nvSpPr>
        <p:spPr>
          <a:xfrm>
            <a:off x="4346702"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Quote</a:t>
            </a:r>
            <a:endParaRPr lang="en-US" sz="900" b="0" i="0" u="none" strike="noStrike" cap="none">
              <a:solidFill>
                <a:srgbClr val="999999"/>
              </a:solidFill>
              <a:latin typeface="Google Sans"/>
              <a:ea typeface="Google Sans"/>
              <a:cs typeface="Google Sans"/>
              <a:sym typeface="Google Sans"/>
            </a:endParaRPr>
          </a:p>
        </p:txBody>
      </p:sp>
      <p:sp>
        <p:nvSpPr>
          <p:cNvPr id="876" name="Google Shape;876;p63"/>
          <p:cNvSpPr txBox="1"/>
          <p:nvPr/>
        </p:nvSpPr>
        <p:spPr>
          <a:xfrm>
            <a:off x="661594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Folder</a:t>
            </a:r>
            <a:endParaRPr lang="en-US" sz="900" b="0" i="0" u="none" strike="noStrike" cap="none">
              <a:solidFill>
                <a:srgbClr val="999999"/>
              </a:solidFill>
              <a:latin typeface="Google Sans"/>
              <a:ea typeface="Google Sans"/>
              <a:cs typeface="Google Sans"/>
              <a:sym typeface="Google Sans"/>
            </a:endParaRPr>
          </a:p>
        </p:txBody>
      </p:sp>
      <p:sp>
        <p:nvSpPr>
          <p:cNvPr id="877" name="Google Shape;877;p63"/>
          <p:cNvSpPr txBox="1"/>
          <p:nvPr/>
        </p:nvSpPr>
        <p:spPr>
          <a:xfrm>
            <a:off x="9017564"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 Page</a:t>
            </a:r>
            <a:endParaRPr lang="en-US" sz="900" b="0" i="0" u="none" strike="noStrike" cap="none">
              <a:solidFill>
                <a:srgbClr val="999999"/>
              </a:solidFill>
              <a:latin typeface="Google Sans"/>
              <a:ea typeface="Google Sans"/>
              <a:cs typeface="Google Sans"/>
              <a:sym typeface="Google Sans"/>
            </a:endParaRPr>
          </a:p>
        </p:txBody>
      </p:sp>
      <p:sp>
        <p:nvSpPr>
          <p:cNvPr id="878" name="Google Shape;878;p63"/>
          <p:cNvSpPr txBox="1"/>
          <p:nvPr/>
        </p:nvSpPr>
        <p:spPr>
          <a:xfrm>
            <a:off x="1122622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Archive</a:t>
            </a:r>
            <a:endParaRPr lang="en-US" sz="900" b="0" i="0" u="none" strike="noStrike" cap="none">
              <a:solidFill>
                <a:srgbClr val="999999"/>
              </a:solidFill>
              <a:latin typeface="Google Sans"/>
              <a:ea typeface="Google Sans"/>
              <a:cs typeface="Google Sans"/>
              <a:sym typeface="Google Sans"/>
            </a:endParaRPr>
          </a:p>
        </p:txBody>
      </p:sp>
      <p:sp>
        <p:nvSpPr>
          <p:cNvPr id="879" name="Google Shape;879;p63"/>
          <p:cNvSpPr txBox="1"/>
          <p:nvPr/>
        </p:nvSpPr>
        <p:spPr>
          <a:xfrm>
            <a:off x="13518230"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Desktop PC</a:t>
            </a:r>
            <a:endParaRPr lang="en-US" sz="900" b="0" i="0" u="none" strike="noStrike" cap="none">
              <a:solidFill>
                <a:srgbClr val="999999"/>
              </a:solidFill>
              <a:latin typeface="Google Sans"/>
              <a:ea typeface="Google Sans"/>
              <a:cs typeface="Google Sans"/>
              <a:sym typeface="Google Sans"/>
            </a:endParaRPr>
          </a:p>
        </p:txBody>
      </p:sp>
      <p:sp>
        <p:nvSpPr>
          <p:cNvPr id="880" name="Google Shape;880;p63"/>
          <p:cNvSpPr txBox="1"/>
          <p:nvPr/>
        </p:nvSpPr>
        <p:spPr>
          <a:xfrm>
            <a:off x="15787473"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Flag</a:t>
            </a:r>
            <a:endParaRPr lang="en-US" sz="900" b="0" i="0" u="none" strike="noStrike" cap="none">
              <a:solidFill>
                <a:srgbClr val="999999"/>
              </a:solidFill>
              <a:latin typeface="Google Sans"/>
              <a:ea typeface="Google Sans"/>
              <a:cs typeface="Google Sans"/>
              <a:sym typeface="Google Sans"/>
            </a:endParaRPr>
          </a:p>
        </p:txBody>
      </p:sp>
      <p:sp>
        <p:nvSpPr>
          <p:cNvPr id="881" name="Google Shape;881;p63"/>
          <p:cNvSpPr txBox="1"/>
          <p:nvPr/>
        </p:nvSpPr>
        <p:spPr>
          <a:xfrm>
            <a:off x="1818908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World</a:t>
            </a:r>
            <a:endParaRPr lang="en-US" sz="900" b="0" i="0" u="none" strike="noStrike" cap="none">
              <a:solidFill>
                <a:srgbClr val="999999"/>
              </a:solidFill>
              <a:latin typeface="Google Sans"/>
              <a:ea typeface="Google Sans"/>
              <a:cs typeface="Google Sans"/>
              <a:sym typeface="Google Sans"/>
            </a:endParaRPr>
          </a:p>
        </p:txBody>
      </p:sp>
      <p:sp>
        <p:nvSpPr>
          <p:cNvPr id="882" name="Google Shape;882;p63"/>
          <p:cNvSpPr txBox="1"/>
          <p:nvPr/>
        </p:nvSpPr>
        <p:spPr>
          <a:xfrm>
            <a:off x="20454478" y="5937578"/>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Boat</a:t>
            </a:r>
            <a:endParaRPr lang="en-US" sz="900" b="0" i="0" u="none" strike="noStrike" cap="none">
              <a:solidFill>
                <a:srgbClr val="999999"/>
              </a:solidFill>
              <a:latin typeface="Google Sans"/>
              <a:ea typeface="Google Sans"/>
              <a:cs typeface="Google Sans"/>
              <a:sym typeface="Google Sans"/>
            </a:endParaRPr>
          </a:p>
        </p:txBody>
      </p:sp>
      <p:sp>
        <p:nvSpPr>
          <p:cNvPr id="883" name="Google Shape;883;p63"/>
          <p:cNvSpPr txBox="1"/>
          <p:nvPr/>
        </p:nvSpPr>
        <p:spPr>
          <a:xfrm>
            <a:off x="209637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Software</a:t>
            </a:r>
            <a:endParaRPr lang="en-US" sz="900" b="0" i="0" u="none" strike="noStrike" cap="none">
              <a:solidFill>
                <a:srgbClr val="999999"/>
              </a:solidFill>
              <a:latin typeface="Google Sans"/>
              <a:ea typeface="Google Sans"/>
              <a:cs typeface="Google Sans"/>
              <a:sym typeface="Google Sans"/>
            </a:endParaRPr>
          </a:p>
        </p:txBody>
      </p:sp>
      <p:sp>
        <p:nvSpPr>
          <p:cNvPr id="884" name="Google Shape;884;p63"/>
          <p:cNvSpPr txBox="1"/>
          <p:nvPr/>
        </p:nvSpPr>
        <p:spPr>
          <a:xfrm>
            <a:off x="4346702"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Emotion</a:t>
            </a:r>
            <a:endParaRPr lang="en-US" sz="900" b="0" i="0" u="none" strike="noStrike" cap="none">
              <a:solidFill>
                <a:srgbClr val="999999"/>
              </a:solidFill>
              <a:latin typeface="Google Sans"/>
              <a:ea typeface="Google Sans"/>
              <a:cs typeface="Google Sans"/>
              <a:sym typeface="Google Sans"/>
            </a:endParaRPr>
          </a:p>
        </p:txBody>
      </p:sp>
      <p:sp>
        <p:nvSpPr>
          <p:cNvPr id="885" name="Google Shape;885;p63"/>
          <p:cNvSpPr txBox="1"/>
          <p:nvPr/>
        </p:nvSpPr>
        <p:spPr>
          <a:xfrm>
            <a:off x="661594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Mic</a:t>
            </a:r>
            <a:endParaRPr lang="en-US" sz="900" b="0" i="0" u="none" strike="noStrike" cap="none">
              <a:solidFill>
                <a:srgbClr val="999999"/>
              </a:solidFill>
              <a:latin typeface="Google Sans"/>
              <a:ea typeface="Google Sans"/>
              <a:cs typeface="Google Sans"/>
              <a:sym typeface="Google Sans"/>
            </a:endParaRPr>
          </a:p>
        </p:txBody>
      </p:sp>
      <p:sp>
        <p:nvSpPr>
          <p:cNvPr id="886" name="Google Shape;886;p63"/>
          <p:cNvSpPr txBox="1"/>
          <p:nvPr/>
        </p:nvSpPr>
        <p:spPr>
          <a:xfrm>
            <a:off x="9017564"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Call</a:t>
            </a:r>
            <a:endParaRPr lang="en-US" sz="900" b="0" i="0" u="none" strike="noStrike" cap="none">
              <a:solidFill>
                <a:srgbClr val="999999"/>
              </a:solidFill>
              <a:latin typeface="Google Sans"/>
              <a:ea typeface="Google Sans"/>
              <a:cs typeface="Google Sans"/>
              <a:sym typeface="Google Sans"/>
            </a:endParaRPr>
          </a:p>
        </p:txBody>
      </p:sp>
      <p:sp>
        <p:nvSpPr>
          <p:cNvPr id="887" name="Google Shape;887;p63"/>
          <p:cNvSpPr txBox="1"/>
          <p:nvPr/>
        </p:nvSpPr>
        <p:spPr>
          <a:xfrm>
            <a:off x="1122622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Cut</a:t>
            </a:r>
            <a:endParaRPr lang="en-US" sz="900" b="0" i="0" u="none" strike="noStrike" cap="none">
              <a:solidFill>
                <a:srgbClr val="999999"/>
              </a:solidFill>
              <a:latin typeface="Google Sans"/>
              <a:ea typeface="Google Sans"/>
              <a:cs typeface="Google Sans"/>
              <a:sym typeface="Google Sans"/>
            </a:endParaRPr>
          </a:p>
        </p:txBody>
      </p:sp>
      <p:sp>
        <p:nvSpPr>
          <p:cNvPr id="888" name="Google Shape;888;p63"/>
          <p:cNvSpPr txBox="1"/>
          <p:nvPr/>
        </p:nvSpPr>
        <p:spPr>
          <a:xfrm>
            <a:off x="13518230"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headphones</a:t>
            </a:r>
            <a:endParaRPr lang="en-US" sz="900" b="0" i="0" u="none" strike="noStrike" cap="none">
              <a:solidFill>
                <a:srgbClr val="999999"/>
              </a:solidFill>
              <a:latin typeface="Google Sans"/>
              <a:ea typeface="Google Sans"/>
              <a:cs typeface="Google Sans"/>
              <a:sym typeface="Google Sans"/>
            </a:endParaRPr>
          </a:p>
        </p:txBody>
      </p:sp>
      <p:sp>
        <p:nvSpPr>
          <p:cNvPr id="889" name="Google Shape;889;p63"/>
          <p:cNvSpPr txBox="1"/>
          <p:nvPr/>
        </p:nvSpPr>
        <p:spPr>
          <a:xfrm>
            <a:off x="15787473"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Camera</a:t>
            </a:r>
            <a:endParaRPr lang="en-US" sz="900" b="0" i="0" u="none" strike="noStrike" cap="none">
              <a:solidFill>
                <a:srgbClr val="999999"/>
              </a:solidFill>
              <a:latin typeface="Google Sans"/>
              <a:ea typeface="Google Sans"/>
              <a:cs typeface="Google Sans"/>
              <a:sym typeface="Google Sans"/>
            </a:endParaRPr>
          </a:p>
        </p:txBody>
      </p:sp>
      <p:sp>
        <p:nvSpPr>
          <p:cNvPr id="890" name="Google Shape;890;p63"/>
          <p:cNvSpPr txBox="1"/>
          <p:nvPr/>
        </p:nvSpPr>
        <p:spPr>
          <a:xfrm>
            <a:off x="1818908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Education</a:t>
            </a:r>
            <a:endParaRPr lang="en-US" sz="900" b="0" i="0" u="none" strike="noStrike" cap="none">
              <a:solidFill>
                <a:srgbClr val="999999"/>
              </a:solidFill>
              <a:latin typeface="Google Sans"/>
              <a:ea typeface="Google Sans"/>
              <a:cs typeface="Google Sans"/>
              <a:sym typeface="Google Sans"/>
            </a:endParaRPr>
          </a:p>
        </p:txBody>
      </p:sp>
      <p:sp>
        <p:nvSpPr>
          <p:cNvPr id="891" name="Google Shape;891;p63"/>
          <p:cNvSpPr txBox="1"/>
          <p:nvPr/>
        </p:nvSpPr>
        <p:spPr>
          <a:xfrm>
            <a:off x="20454478" y="7508186"/>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Train</a:t>
            </a:r>
            <a:endParaRPr lang="en-US" sz="900" b="0" i="0" u="none" strike="noStrike" cap="none">
              <a:solidFill>
                <a:srgbClr val="999999"/>
              </a:solidFill>
              <a:latin typeface="Google Sans"/>
              <a:ea typeface="Google Sans"/>
              <a:cs typeface="Google Sans"/>
              <a:sym typeface="Google Sans"/>
            </a:endParaRPr>
          </a:p>
        </p:txBody>
      </p:sp>
      <p:sp>
        <p:nvSpPr>
          <p:cNvPr id="892" name="Google Shape;892;p63"/>
          <p:cNvSpPr txBox="1"/>
          <p:nvPr/>
        </p:nvSpPr>
        <p:spPr>
          <a:xfrm>
            <a:off x="209637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Weather</a:t>
            </a:r>
            <a:endParaRPr lang="en-US" sz="900" b="0" i="0" u="none" strike="noStrike" cap="none">
              <a:solidFill>
                <a:srgbClr val="999999"/>
              </a:solidFill>
              <a:latin typeface="Google Sans"/>
              <a:ea typeface="Google Sans"/>
              <a:cs typeface="Google Sans"/>
              <a:sym typeface="Google Sans"/>
            </a:endParaRPr>
          </a:p>
        </p:txBody>
      </p:sp>
      <p:sp>
        <p:nvSpPr>
          <p:cNvPr id="893" name="Google Shape;893;p63"/>
          <p:cNvSpPr txBox="1"/>
          <p:nvPr/>
        </p:nvSpPr>
        <p:spPr>
          <a:xfrm>
            <a:off x="4346702"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Link</a:t>
            </a:r>
            <a:endParaRPr lang="en-US" sz="900" b="0" i="0" u="none" strike="noStrike" cap="none">
              <a:solidFill>
                <a:srgbClr val="999999"/>
              </a:solidFill>
              <a:latin typeface="Google Sans"/>
              <a:ea typeface="Google Sans"/>
              <a:cs typeface="Google Sans"/>
              <a:sym typeface="Google Sans"/>
            </a:endParaRPr>
          </a:p>
        </p:txBody>
      </p:sp>
      <p:sp>
        <p:nvSpPr>
          <p:cNvPr id="894" name="Google Shape;894;p63"/>
          <p:cNvSpPr txBox="1"/>
          <p:nvPr/>
        </p:nvSpPr>
        <p:spPr>
          <a:xfrm>
            <a:off x="661594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Movie</a:t>
            </a:r>
            <a:endParaRPr lang="en-US" sz="900" b="0" i="0" u="none" strike="noStrike" cap="none">
              <a:solidFill>
                <a:srgbClr val="999999"/>
              </a:solidFill>
              <a:latin typeface="Google Sans"/>
              <a:ea typeface="Google Sans"/>
              <a:cs typeface="Google Sans"/>
              <a:sym typeface="Google Sans"/>
            </a:endParaRPr>
          </a:p>
        </p:txBody>
      </p:sp>
      <p:sp>
        <p:nvSpPr>
          <p:cNvPr id="895" name="Google Shape;895;p63"/>
          <p:cNvSpPr txBox="1"/>
          <p:nvPr/>
        </p:nvSpPr>
        <p:spPr>
          <a:xfrm>
            <a:off x="9017564"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Chart</a:t>
            </a:r>
            <a:endParaRPr lang="en-US" sz="900" b="0" i="0" u="none" strike="noStrike" cap="none">
              <a:solidFill>
                <a:srgbClr val="999999"/>
              </a:solidFill>
              <a:latin typeface="Google Sans"/>
              <a:ea typeface="Google Sans"/>
              <a:cs typeface="Google Sans"/>
              <a:sym typeface="Google Sans"/>
            </a:endParaRPr>
          </a:p>
        </p:txBody>
      </p:sp>
      <p:sp>
        <p:nvSpPr>
          <p:cNvPr id="896" name="Google Shape;896;p63"/>
          <p:cNvSpPr txBox="1"/>
          <p:nvPr/>
        </p:nvSpPr>
        <p:spPr>
          <a:xfrm>
            <a:off x="11020010" y="9152523"/>
            <a:ext cx="22122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Paste</a:t>
            </a:r>
            <a:endParaRPr lang="en-US" sz="900" b="0" i="0" u="none" strike="noStrike" cap="none">
              <a:solidFill>
                <a:srgbClr val="999999"/>
              </a:solidFill>
              <a:latin typeface="Google Sans"/>
              <a:ea typeface="Google Sans"/>
              <a:cs typeface="Google Sans"/>
              <a:sym typeface="Google Sans"/>
            </a:endParaRPr>
          </a:p>
        </p:txBody>
      </p:sp>
      <p:sp>
        <p:nvSpPr>
          <p:cNvPr id="897" name="Google Shape;897;p63"/>
          <p:cNvSpPr txBox="1"/>
          <p:nvPr/>
        </p:nvSpPr>
        <p:spPr>
          <a:xfrm>
            <a:off x="13518230"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Keyboard</a:t>
            </a:r>
            <a:endParaRPr lang="en-US" sz="900" b="0" i="0" u="none" strike="noStrike" cap="none">
              <a:solidFill>
                <a:srgbClr val="999999"/>
              </a:solidFill>
              <a:latin typeface="Google Sans"/>
              <a:ea typeface="Google Sans"/>
              <a:cs typeface="Google Sans"/>
              <a:sym typeface="Google Sans"/>
            </a:endParaRPr>
          </a:p>
        </p:txBody>
      </p:sp>
      <p:sp>
        <p:nvSpPr>
          <p:cNvPr id="898" name="Google Shape;898;p63"/>
          <p:cNvSpPr txBox="1"/>
          <p:nvPr/>
        </p:nvSpPr>
        <p:spPr>
          <a:xfrm>
            <a:off x="15787473"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TV</a:t>
            </a:r>
            <a:endParaRPr lang="en-US" sz="900" b="0" i="0" u="none" strike="noStrike" cap="none">
              <a:solidFill>
                <a:srgbClr val="999999"/>
              </a:solidFill>
              <a:latin typeface="Google Sans"/>
              <a:ea typeface="Google Sans"/>
              <a:cs typeface="Google Sans"/>
              <a:sym typeface="Google Sans"/>
            </a:endParaRPr>
          </a:p>
        </p:txBody>
      </p:sp>
      <p:sp>
        <p:nvSpPr>
          <p:cNvPr id="899" name="Google Shape;899;p63"/>
          <p:cNvSpPr txBox="1"/>
          <p:nvPr/>
        </p:nvSpPr>
        <p:spPr>
          <a:xfrm>
            <a:off x="1818908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MMS</a:t>
            </a:r>
            <a:endParaRPr lang="en-US" sz="900" b="0" i="0" u="none" strike="noStrike" cap="none">
              <a:solidFill>
                <a:srgbClr val="999999"/>
              </a:solidFill>
              <a:latin typeface="Google Sans"/>
              <a:ea typeface="Google Sans"/>
              <a:cs typeface="Google Sans"/>
              <a:sym typeface="Google Sans"/>
            </a:endParaRPr>
          </a:p>
        </p:txBody>
      </p:sp>
      <p:sp>
        <p:nvSpPr>
          <p:cNvPr id="900" name="Google Shape;900;p63"/>
          <p:cNvSpPr txBox="1"/>
          <p:nvPr/>
        </p:nvSpPr>
        <p:spPr>
          <a:xfrm>
            <a:off x="20454478" y="9152523"/>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Subway</a:t>
            </a:r>
            <a:endParaRPr lang="en-US" sz="900" b="0" i="0" u="none" strike="noStrike" cap="none">
              <a:solidFill>
                <a:srgbClr val="999999"/>
              </a:solidFill>
              <a:latin typeface="Google Sans"/>
              <a:ea typeface="Google Sans"/>
              <a:cs typeface="Google Sans"/>
              <a:sym typeface="Google Sans"/>
            </a:endParaRPr>
          </a:p>
        </p:txBody>
      </p:sp>
      <p:sp>
        <p:nvSpPr>
          <p:cNvPr id="901" name="Google Shape;901;p63"/>
          <p:cNvSpPr txBox="1"/>
          <p:nvPr/>
        </p:nvSpPr>
        <p:spPr>
          <a:xfrm>
            <a:off x="209637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Hotel</a:t>
            </a:r>
            <a:endParaRPr lang="en-US" sz="900" b="0" i="0" u="none" strike="noStrike" cap="none">
              <a:solidFill>
                <a:srgbClr val="999999"/>
              </a:solidFill>
              <a:latin typeface="Google Sans"/>
              <a:ea typeface="Google Sans"/>
              <a:cs typeface="Google Sans"/>
              <a:sym typeface="Google Sans"/>
            </a:endParaRPr>
          </a:p>
        </p:txBody>
      </p:sp>
      <p:sp>
        <p:nvSpPr>
          <p:cNvPr id="902" name="Google Shape;902;p63"/>
          <p:cNvSpPr txBox="1"/>
          <p:nvPr/>
        </p:nvSpPr>
        <p:spPr>
          <a:xfrm>
            <a:off x="4346702"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Laundry</a:t>
            </a:r>
            <a:endParaRPr lang="en-US" sz="900" b="0" i="0" u="none" strike="noStrike" cap="none">
              <a:solidFill>
                <a:srgbClr val="999999"/>
              </a:solidFill>
              <a:latin typeface="Google Sans"/>
              <a:ea typeface="Google Sans"/>
              <a:cs typeface="Google Sans"/>
              <a:sym typeface="Google Sans"/>
            </a:endParaRPr>
          </a:p>
        </p:txBody>
      </p:sp>
      <p:sp>
        <p:nvSpPr>
          <p:cNvPr id="903" name="Google Shape;903;p63"/>
          <p:cNvSpPr txBox="1"/>
          <p:nvPr/>
        </p:nvSpPr>
        <p:spPr>
          <a:xfrm>
            <a:off x="6252235" y="10850927"/>
            <a:ext cx="25029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Location History</a:t>
            </a:r>
            <a:endParaRPr lang="en-US" sz="900" b="0" i="0" u="none" strike="noStrike" cap="none">
              <a:solidFill>
                <a:srgbClr val="999999"/>
              </a:solidFill>
              <a:latin typeface="Google Sans"/>
              <a:ea typeface="Google Sans"/>
              <a:cs typeface="Google Sans"/>
              <a:sym typeface="Google Sans"/>
            </a:endParaRPr>
          </a:p>
        </p:txBody>
      </p:sp>
      <p:sp>
        <p:nvSpPr>
          <p:cNvPr id="904" name="Google Shape;904;p63"/>
          <p:cNvSpPr txBox="1"/>
          <p:nvPr/>
        </p:nvSpPr>
        <p:spPr>
          <a:xfrm>
            <a:off x="9049966"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Layers</a:t>
            </a:r>
            <a:endParaRPr lang="en-US" sz="900" b="0" i="0" u="none" strike="noStrike" cap="none">
              <a:solidFill>
                <a:srgbClr val="999999"/>
              </a:solidFill>
              <a:latin typeface="Google Sans"/>
              <a:ea typeface="Google Sans"/>
              <a:cs typeface="Google Sans"/>
              <a:sym typeface="Google Sans"/>
            </a:endParaRPr>
          </a:p>
        </p:txBody>
      </p:sp>
      <p:sp>
        <p:nvSpPr>
          <p:cNvPr id="905" name="Google Shape;905;p63"/>
          <p:cNvSpPr txBox="1"/>
          <p:nvPr/>
        </p:nvSpPr>
        <p:spPr>
          <a:xfrm>
            <a:off x="11300300"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Offer</a:t>
            </a:r>
            <a:endParaRPr lang="en-US" sz="900" b="0" i="0" u="none" strike="noStrike" cap="none">
              <a:solidFill>
                <a:srgbClr val="999999"/>
              </a:solidFill>
              <a:latin typeface="Google Sans"/>
              <a:ea typeface="Google Sans"/>
              <a:cs typeface="Google Sans"/>
              <a:sym typeface="Google Sans"/>
            </a:endParaRPr>
          </a:p>
        </p:txBody>
      </p:sp>
      <p:sp>
        <p:nvSpPr>
          <p:cNvPr id="906" name="Google Shape;906;p63"/>
          <p:cNvSpPr txBox="1"/>
          <p:nvPr/>
        </p:nvSpPr>
        <p:spPr>
          <a:xfrm>
            <a:off x="13569545"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Map</a:t>
            </a:r>
            <a:endParaRPr lang="en-US" sz="900" b="0" i="0" u="none" strike="noStrike" cap="none">
              <a:solidFill>
                <a:srgbClr val="999999"/>
              </a:solidFill>
              <a:latin typeface="Google Sans"/>
              <a:ea typeface="Google Sans"/>
              <a:cs typeface="Google Sans"/>
              <a:sym typeface="Google Sans"/>
            </a:endParaRPr>
          </a:p>
        </p:txBody>
      </p:sp>
      <p:sp>
        <p:nvSpPr>
          <p:cNvPr id="907" name="Google Shape;907;p63"/>
          <p:cNvSpPr txBox="1"/>
          <p:nvPr/>
        </p:nvSpPr>
        <p:spPr>
          <a:xfrm>
            <a:off x="15906313"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Bar</a:t>
            </a:r>
            <a:endParaRPr lang="en-US" sz="900" b="0" i="0" u="none" strike="noStrike" cap="none">
              <a:solidFill>
                <a:srgbClr val="999999"/>
              </a:solidFill>
              <a:latin typeface="Google Sans"/>
              <a:ea typeface="Google Sans"/>
              <a:cs typeface="Google Sans"/>
              <a:sym typeface="Google Sans"/>
            </a:endParaRPr>
          </a:p>
        </p:txBody>
      </p:sp>
      <p:sp>
        <p:nvSpPr>
          <p:cNvPr id="908" name="Google Shape;908;p63"/>
          <p:cNvSpPr txBox="1"/>
          <p:nvPr/>
        </p:nvSpPr>
        <p:spPr>
          <a:xfrm>
            <a:off x="17984403" y="10850927"/>
            <a:ext cx="21936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Pizza</a:t>
            </a:r>
            <a:endParaRPr lang="en-US" sz="900" b="0" i="0" u="none" strike="noStrike" cap="none">
              <a:solidFill>
                <a:srgbClr val="999999"/>
              </a:solidFill>
              <a:latin typeface="Google Sans"/>
              <a:ea typeface="Google Sans"/>
              <a:cs typeface="Google Sans"/>
              <a:sym typeface="Google Sans"/>
            </a:endParaRPr>
          </a:p>
        </p:txBody>
      </p:sp>
      <p:sp>
        <p:nvSpPr>
          <p:cNvPr id="909" name="Google Shape;909;p63"/>
          <p:cNvSpPr txBox="1"/>
          <p:nvPr/>
        </p:nvSpPr>
        <p:spPr>
          <a:xfrm>
            <a:off x="20425891" y="10850927"/>
            <a:ext cx="1833300" cy="4866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Web</a:t>
            </a:r>
            <a:endParaRPr lang="en-US" sz="900" b="0" i="0" u="none" strike="noStrike" cap="none">
              <a:solidFill>
                <a:srgbClr val="999999"/>
              </a:solidFill>
              <a:latin typeface="Google Sans"/>
              <a:ea typeface="Google Sans"/>
              <a:cs typeface="Google Sans"/>
              <a:sym typeface="Google Sans"/>
            </a:endParaRPr>
          </a:p>
        </p:txBody>
      </p:sp>
      <p:sp>
        <p:nvSpPr>
          <p:cNvPr id="910" name="Google Shape;910;p63"/>
          <p:cNvSpPr/>
          <p:nvPr/>
        </p:nvSpPr>
        <p:spPr>
          <a:xfrm>
            <a:off x="2730011" y="3359656"/>
            <a:ext cx="604854" cy="831060"/>
          </a:xfrm>
          <a:custGeom>
            <a:avLst/>
            <a:gdLst/>
            <a:ahLst/>
            <a:cxnLst/>
            <a:rect l="l" t="t" r="r" b="b"/>
            <a:pathLst>
              <a:path w="21600" h="21600" extrusionOk="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1" name="Google Shape;911;p63"/>
          <p:cNvSpPr/>
          <p:nvPr/>
        </p:nvSpPr>
        <p:spPr>
          <a:xfrm>
            <a:off x="2583849" y="5250403"/>
            <a:ext cx="907794" cy="600966"/>
          </a:xfrm>
          <a:custGeom>
            <a:avLst/>
            <a:gdLst/>
            <a:ahLst/>
            <a:cxnLst/>
            <a:rect l="l" t="t" r="r" b="b"/>
            <a:pathLst>
              <a:path w="21600" h="21600" extrusionOk="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2" name="Google Shape;912;p63"/>
          <p:cNvSpPr/>
          <p:nvPr/>
        </p:nvSpPr>
        <p:spPr>
          <a:xfrm>
            <a:off x="2622127" y="6739134"/>
            <a:ext cx="831060" cy="677646"/>
          </a:xfrm>
          <a:custGeom>
            <a:avLst/>
            <a:gdLst/>
            <a:ahLst/>
            <a:cxnLst/>
            <a:rect l="l" t="t" r="r" b="b"/>
            <a:pathLst>
              <a:path w="21600" h="21600" extrusionOk="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3" name="Google Shape;913;p63"/>
          <p:cNvSpPr/>
          <p:nvPr/>
        </p:nvSpPr>
        <p:spPr>
          <a:xfrm>
            <a:off x="2622127" y="8383598"/>
            <a:ext cx="831060" cy="677646"/>
          </a:xfrm>
          <a:custGeom>
            <a:avLst/>
            <a:gdLst/>
            <a:ahLst/>
            <a:cxnLst/>
            <a:rect l="l" t="t" r="r" b="b"/>
            <a:pathLst>
              <a:path w="21600" h="21600" extrusionOk="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4" name="Google Shape;914;p63"/>
          <p:cNvSpPr/>
          <p:nvPr/>
        </p:nvSpPr>
        <p:spPr>
          <a:xfrm>
            <a:off x="4887652" y="3437327"/>
            <a:ext cx="756799" cy="753413"/>
          </a:xfrm>
          <a:custGeom>
            <a:avLst/>
            <a:gdLst/>
            <a:ahLst/>
            <a:cxnLst/>
            <a:rect l="l" t="t" r="r" b="b"/>
            <a:pathLst>
              <a:path w="21471" h="21477" extrusionOk="0">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5" name="Google Shape;915;p63"/>
          <p:cNvSpPr/>
          <p:nvPr/>
        </p:nvSpPr>
        <p:spPr>
          <a:xfrm>
            <a:off x="4957252" y="5406749"/>
            <a:ext cx="622458" cy="444636"/>
          </a:xfrm>
          <a:custGeom>
            <a:avLst/>
            <a:gdLst/>
            <a:ahLst/>
            <a:cxnLst/>
            <a:rect l="l" t="t" r="r" b="b"/>
            <a:pathLst>
              <a:path w="21600" h="21600" extrusionOk="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6" name="Google Shape;916;p63"/>
          <p:cNvSpPr/>
          <p:nvPr/>
        </p:nvSpPr>
        <p:spPr>
          <a:xfrm>
            <a:off x="4825010" y="6530511"/>
            <a:ext cx="889704" cy="886302"/>
          </a:xfrm>
          <a:custGeom>
            <a:avLst/>
            <a:gdLst/>
            <a:ahLst/>
            <a:cxnLst/>
            <a:rect l="l" t="t" r="r" b="b"/>
            <a:pathLst>
              <a:path w="21600" h="21600" extrusionOk="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7" name="Google Shape;917;p63"/>
          <p:cNvSpPr/>
          <p:nvPr/>
        </p:nvSpPr>
        <p:spPr>
          <a:xfrm>
            <a:off x="4821532" y="8613230"/>
            <a:ext cx="889704" cy="448038"/>
          </a:xfrm>
          <a:custGeom>
            <a:avLst/>
            <a:gdLst/>
            <a:ahLst/>
            <a:cxnLst/>
            <a:rect l="l" t="t" r="r" b="b"/>
            <a:pathLst>
              <a:path w="21600" h="21600" extrusionOk="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8" name="Google Shape;918;p63"/>
          <p:cNvSpPr/>
          <p:nvPr/>
        </p:nvSpPr>
        <p:spPr>
          <a:xfrm>
            <a:off x="7062689" y="3589778"/>
            <a:ext cx="907794" cy="600966"/>
          </a:xfrm>
          <a:custGeom>
            <a:avLst/>
            <a:gdLst/>
            <a:ahLst/>
            <a:cxnLst/>
            <a:rect l="l" t="t" r="r" b="b"/>
            <a:pathLst>
              <a:path w="21600" h="21600" extrusionOk="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19" name="Google Shape;919;p63"/>
          <p:cNvSpPr/>
          <p:nvPr/>
        </p:nvSpPr>
        <p:spPr>
          <a:xfrm>
            <a:off x="7139253" y="5246495"/>
            <a:ext cx="754380" cy="604854"/>
          </a:xfrm>
          <a:custGeom>
            <a:avLst/>
            <a:gdLst/>
            <a:ahLst/>
            <a:cxnLst/>
            <a:rect l="l" t="t" r="r" b="b"/>
            <a:pathLst>
              <a:path w="21600" h="21600" extrusionOk="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0" name="Google Shape;920;p63"/>
          <p:cNvSpPr/>
          <p:nvPr/>
        </p:nvSpPr>
        <p:spPr>
          <a:xfrm>
            <a:off x="7286469" y="6631158"/>
            <a:ext cx="576990" cy="785646"/>
          </a:xfrm>
          <a:custGeom>
            <a:avLst/>
            <a:gdLst/>
            <a:ahLst/>
            <a:cxnLst/>
            <a:rect l="l" t="t" r="r" b="b"/>
            <a:pathLst>
              <a:path w="21600" h="21600" extrusionOk="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1" name="Google Shape;921;p63"/>
          <p:cNvSpPr/>
          <p:nvPr/>
        </p:nvSpPr>
        <p:spPr>
          <a:xfrm>
            <a:off x="7157705" y="8400698"/>
            <a:ext cx="823770" cy="660582"/>
          </a:xfrm>
          <a:custGeom>
            <a:avLst/>
            <a:gdLst/>
            <a:ahLst/>
            <a:cxnLst/>
            <a:rect l="l" t="t" r="r" b="b"/>
            <a:pathLst>
              <a:path w="21600" h="21600" extrusionOk="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2" name="Google Shape;922;p63"/>
          <p:cNvSpPr/>
          <p:nvPr/>
        </p:nvSpPr>
        <p:spPr>
          <a:xfrm>
            <a:off x="9697100" y="3501833"/>
            <a:ext cx="385506" cy="688878"/>
          </a:xfrm>
          <a:custGeom>
            <a:avLst/>
            <a:gdLst/>
            <a:ahLst/>
            <a:cxnLst/>
            <a:rect l="l" t="t" r="r" b="b"/>
            <a:pathLst>
              <a:path w="21600" h="21600" extrusionOk="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3" name="Google Shape;923;p63"/>
          <p:cNvSpPr/>
          <p:nvPr/>
        </p:nvSpPr>
        <p:spPr>
          <a:xfrm>
            <a:off x="9460455" y="5159528"/>
            <a:ext cx="862326" cy="691848"/>
          </a:xfrm>
          <a:custGeom>
            <a:avLst/>
            <a:gdLst/>
            <a:ahLst/>
            <a:cxnLst/>
            <a:rect l="l" t="t" r="r" b="b"/>
            <a:pathLst>
              <a:path w="21600" h="21600" extrusionOk="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4" name="Google Shape;924;p63"/>
          <p:cNvSpPr/>
          <p:nvPr/>
        </p:nvSpPr>
        <p:spPr>
          <a:xfrm>
            <a:off x="9505698" y="6641418"/>
            <a:ext cx="775386" cy="775386"/>
          </a:xfrm>
          <a:custGeom>
            <a:avLst/>
            <a:gdLst/>
            <a:ahLst/>
            <a:cxnLst/>
            <a:rect l="l" t="t" r="r" b="b"/>
            <a:pathLst>
              <a:path w="21600" h="21600" extrusionOk="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5" name="Google Shape;925;p63"/>
          <p:cNvSpPr/>
          <p:nvPr/>
        </p:nvSpPr>
        <p:spPr>
          <a:xfrm>
            <a:off x="9513710" y="8195983"/>
            <a:ext cx="863807" cy="865296"/>
          </a:xfrm>
          <a:custGeom>
            <a:avLst/>
            <a:gdLst/>
            <a:ahLst/>
            <a:cxnLst/>
            <a:rect l="l" t="t" r="r" b="b"/>
            <a:pathLst>
              <a:path w="21544" h="21600" extrusionOk="0">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6" name="Google Shape;926;p63"/>
          <p:cNvSpPr/>
          <p:nvPr/>
        </p:nvSpPr>
        <p:spPr>
          <a:xfrm>
            <a:off x="11659859" y="3673325"/>
            <a:ext cx="945918" cy="517428"/>
          </a:xfrm>
          <a:custGeom>
            <a:avLst/>
            <a:gdLst/>
            <a:ahLst/>
            <a:cxnLst/>
            <a:rect l="l" t="t" r="r" b="b"/>
            <a:pathLst>
              <a:path w="21600" h="21600" extrusionOk="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7" name="Google Shape;927;p63"/>
          <p:cNvSpPr/>
          <p:nvPr/>
        </p:nvSpPr>
        <p:spPr>
          <a:xfrm>
            <a:off x="11753821" y="5103830"/>
            <a:ext cx="747981" cy="747522"/>
          </a:xfrm>
          <a:custGeom>
            <a:avLst/>
            <a:gdLst/>
            <a:ahLst/>
            <a:cxnLst/>
            <a:rect l="l" t="t" r="r" b="b"/>
            <a:pathLst>
              <a:path w="21520" h="21600" extrusionOk="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8" name="Google Shape;928;p63"/>
          <p:cNvSpPr/>
          <p:nvPr/>
        </p:nvSpPr>
        <p:spPr>
          <a:xfrm>
            <a:off x="11712057" y="6585720"/>
            <a:ext cx="831060" cy="831060"/>
          </a:xfrm>
          <a:custGeom>
            <a:avLst/>
            <a:gdLst/>
            <a:ahLst/>
            <a:cxnLst/>
            <a:rect l="l" t="t" r="r" b="b"/>
            <a:pathLst>
              <a:path w="21600" h="21600" extrusionOk="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29" name="Google Shape;929;p63"/>
          <p:cNvSpPr/>
          <p:nvPr/>
        </p:nvSpPr>
        <p:spPr>
          <a:xfrm>
            <a:off x="11757301" y="8146636"/>
            <a:ext cx="745057" cy="914598"/>
          </a:xfrm>
          <a:custGeom>
            <a:avLst/>
            <a:gdLst/>
            <a:ahLst/>
            <a:cxnLst/>
            <a:rect l="l" t="t" r="r" b="b"/>
            <a:pathLst>
              <a:path w="21535" h="21600" extrusionOk="0">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0" name="Google Shape;930;p63"/>
          <p:cNvSpPr/>
          <p:nvPr/>
        </p:nvSpPr>
        <p:spPr>
          <a:xfrm>
            <a:off x="13894059" y="4954813"/>
            <a:ext cx="987444" cy="896562"/>
          </a:xfrm>
          <a:custGeom>
            <a:avLst/>
            <a:gdLst/>
            <a:ahLst/>
            <a:cxnLst/>
            <a:rect l="l" t="t" r="r" b="b"/>
            <a:pathLst>
              <a:path w="21600" h="21600" extrusionOk="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1" name="Google Shape;931;p63"/>
          <p:cNvSpPr/>
          <p:nvPr/>
        </p:nvSpPr>
        <p:spPr>
          <a:xfrm>
            <a:off x="13988020" y="6564710"/>
            <a:ext cx="802714" cy="852066"/>
          </a:xfrm>
          <a:custGeom>
            <a:avLst/>
            <a:gdLst/>
            <a:ahLst/>
            <a:cxnLst/>
            <a:rect l="l" t="t" r="r" b="b"/>
            <a:pathLst>
              <a:path w="21496" h="21600" extrusionOk="0">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2" name="Google Shape;932;p63"/>
          <p:cNvSpPr/>
          <p:nvPr/>
        </p:nvSpPr>
        <p:spPr>
          <a:xfrm>
            <a:off x="13942780" y="8435875"/>
            <a:ext cx="896562" cy="625374"/>
          </a:xfrm>
          <a:custGeom>
            <a:avLst/>
            <a:gdLst/>
            <a:ahLst/>
            <a:cxnLst/>
            <a:rect l="l" t="t" r="r" b="b"/>
            <a:pathLst>
              <a:path w="21600" h="21600" extrusionOk="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3" name="Google Shape;933;p63"/>
          <p:cNvSpPr/>
          <p:nvPr/>
        </p:nvSpPr>
        <p:spPr>
          <a:xfrm>
            <a:off x="16424067" y="3238000"/>
            <a:ext cx="636120" cy="952722"/>
          </a:xfrm>
          <a:custGeom>
            <a:avLst/>
            <a:gdLst/>
            <a:ahLst/>
            <a:cxnLst/>
            <a:rect l="l" t="t" r="r" b="b"/>
            <a:pathLst>
              <a:path w="21600" h="21600" extrusionOk="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4" name="Google Shape;934;p63"/>
          <p:cNvSpPr/>
          <p:nvPr/>
        </p:nvSpPr>
        <p:spPr>
          <a:xfrm>
            <a:off x="16448425" y="5149267"/>
            <a:ext cx="618516" cy="702108"/>
          </a:xfrm>
          <a:custGeom>
            <a:avLst/>
            <a:gdLst/>
            <a:ahLst/>
            <a:cxnLst/>
            <a:rect l="l" t="t" r="r" b="b"/>
            <a:pathLst>
              <a:path w="21600" h="21600" extrusionOk="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5" name="Google Shape;935;p63"/>
          <p:cNvSpPr/>
          <p:nvPr/>
        </p:nvSpPr>
        <p:spPr>
          <a:xfrm>
            <a:off x="16625909" y="7095561"/>
            <a:ext cx="264330" cy="264330"/>
          </a:xfrm>
          <a:custGeom>
            <a:avLst/>
            <a:gdLst/>
            <a:ahLst/>
            <a:cxnLst/>
            <a:rect l="l" t="t" r="r" b="b"/>
            <a:pathLst>
              <a:path w="21600" h="21600" extrusionOk="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6" name="Google Shape;936;p63"/>
          <p:cNvSpPr/>
          <p:nvPr/>
        </p:nvSpPr>
        <p:spPr>
          <a:xfrm>
            <a:off x="16344025" y="6676596"/>
            <a:ext cx="827658" cy="740178"/>
          </a:xfrm>
          <a:custGeom>
            <a:avLst/>
            <a:gdLst/>
            <a:ahLst/>
            <a:cxnLst/>
            <a:rect l="l" t="t" r="r" b="b"/>
            <a:pathLst>
              <a:path w="21600" h="21600" extrusionOk="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7" name="Google Shape;937;p63"/>
          <p:cNvSpPr/>
          <p:nvPr/>
        </p:nvSpPr>
        <p:spPr>
          <a:xfrm>
            <a:off x="18806530" y="3523331"/>
            <a:ext cx="670842" cy="667386"/>
          </a:xfrm>
          <a:custGeom>
            <a:avLst/>
            <a:gdLst/>
            <a:ahLst/>
            <a:cxnLst/>
            <a:rect l="l" t="t" r="r" b="b"/>
            <a:pathLst>
              <a:path w="21600" h="21600" extrusionOk="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8" name="Google Shape;938;p63"/>
          <p:cNvSpPr/>
          <p:nvPr/>
        </p:nvSpPr>
        <p:spPr>
          <a:xfrm>
            <a:off x="18723006" y="5013442"/>
            <a:ext cx="837918" cy="837918"/>
          </a:xfrm>
          <a:custGeom>
            <a:avLst/>
            <a:gdLst/>
            <a:ahLst/>
            <a:cxnLst/>
            <a:rect l="l" t="t" r="r" b="b"/>
            <a:pathLst>
              <a:path w="21600" h="21600" extrusionOk="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39" name="Google Shape;939;p63"/>
          <p:cNvSpPr/>
          <p:nvPr/>
        </p:nvSpPr>
        <p:spPr>
          <a:xfrm>
            <a:off x="18677769" y="6662427"/>
            <a:ext cx="921456" cy="754380"/>
          </a:xfrm>
          <a:custGeom>
            <a:avLst/>
            <a:gdLst/>
            <a:ahLst/>
            <a:cxnLst/>
            <a:rect l="l" t="t" r="r" b="b"/>
            <a:pathLst>
              <a:path w="21600" h="21600" extrusionOk="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0" name="Google Shape;940;p63"/>
          <p:cNvSpPr/>
          <p:nvPr/>
        </p:nvSpPr>
        <p:spPr>
          <a:xfrm>
            <a:off x="18799569" y="8265361"/>
            <a:ext cx="795906" cy="795906"/>
          </a:xfrm>
          <a:custGeom>
            <a:avLst/>
            <a:gdLst/>
            <a:ahLst/>
            <a:cxnLst/>
            <a:rect l="l" t="t" r="r" b="b"/>
            <a:pathLst>
              <a:path w="21600" h="21600" extrusionOk="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1" name="Google Shape;941;p63"/>
          <p:cNvSpPr/>
          <p:nvPr/>
        </p:nvSpPr>
        <p:spPr>
          <a:xfrm>
            <a:off x="20979469" y="3488642"/>
            <a:ext cx="795906" cy="702108"/>
          </a:xfrm>
          <a:custGeom>
            <a:avLst/>
            <a:gdLst/>
            <a:ahLst/>
            <a:cxnLst/>
            <a:rect l="l" t="t" r="r" b="b"/>
            <a:pathLst>
              <a:path w="21600" h="21600" extrusionOk="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2" name="Google Shape;942;p63"/>
          <p:cNvSpPr/>
          <p:nvPr/>
        </p:nvSpPr>
        <p:spPr>
          <a:xfrm>
            <a:off x="20934231" y="4888366"/>
            <a:ext cx="877017" cy="963004"/>
          </a:xfrm>
          <a:custGeom>
            <a:avLst/>
            <a:gdLst/>
            <a:ahLst/>
            <a:cxnLst/>
            <a:rect l="l" t="t" r="r" b="b"/>
            <a:pathLst>
              <a:path w="21547" h="21355" extrusionOk="0">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3" name="Google Shape;943;p63"/>
          <p:cNvSpPr/>
          <p:nvPr/>
        </p:nvSpPr>
        <p:spPr>
          <a:xfrm>
            <a:off x="21021231" y="6582788"/>
            <a:ext cx="703535" cy="834030"/>
          </a:xfrm>
          <a:custGeom>
            <a:avLst/>
            <a:gdLst/>
            <a:ahLst/>
            <a:cxnLst/>
            <a:rect l="l" t="t" r="r" b="b"/>
            <a:pathLst>
              <a:path w="21528" h="21600" extrusionOk="0">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4" name="Google Shape;944;p63"/>
          <p:cNvSpPr/>
          <p:nvPr/>
        </p:nvSpPr>
        <p:spPr>
          <a:xfrm>
            <a:off x="21021231" y="8181814"/>
            <a:ext cx="705996" cy="879444"/>
          </a:xfrm>
          <a:custGeom>
            <a:avLst/>
            <a:gdLst/>
            <a:ahLst/>
            <a:cxnLst/>
            <a:rect l="l" t="t" r="r" b="b"/>
            <a:pathLst>
              <a:path w="21600" h="21600" extrusionOk="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5" name="Google Shape;945;p63"/>
          <p:cNvSpPr/>
          <p:nvPr/>
        </p:nvSpPr>
        <p:spPr>
          <a:xfrm>
            <a:off x="16182441" y="8181814"/>
            <a:ext cx="1064610" cy="879444"/>
          </a:xfrm>
          <a:custGeom>
            <a:avLst/>
            <a:gdLst/>
            <a:ahLst/>
            <a:cxnLst/>
            <a:rect l="l" t="t" r="r" b="b"/>
            <a:pathLst>
              <a:path w="21600" h="21600" extrusionOk="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6" name="Google Shape;946;p63"/>
          <p:cNvSpPr/>
          <p:nvPr/>
        </p:nvSpPr>
        <p:spPr>
          <a:xfrm>
            <a:off x="13871213" y="3256566"/>
            <a:ext cx="1029456" cy="934146"/>
          </a:xfrm>
          <a:custGeom>
            <a:avLst/>
            <a:gdLst/>
            <a:ahLst/>
            <a:cxnLst/>
            <a:rect l="l" t="t" r="r" b="b"/>
            <a:pathLst>
              <a:path w="21600" h="21600" extrusionOk="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7" name="Google Shape;947;p63"/>
          <p:cNvSpPr/>
          <p:nvPr/>
        </p:nvSpPr>
        <p:spPr>
          <a:xfrm>
            <a:off x="2624490" y="9999426"/>
            <a:ext cx="850608" cy="583848"/>
          </a:xfrm>
          <a:custGeom>
            <a:avLst/>
            <a:gdLst/>
            <a:ahLst/>
            <a:cxnLst/>
            <a:rect l="l" t="t" r="r" b="b"/>
            <a:pathLst>
              <a:path w="21600" h="21600" extrusionOk="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8" name="Google Shape;948;p63"/>
          <p:cNvSpPr/>
          <p:nvPr/>
        </p:nvSpPr>
        <p:spPr>
          <a:xfrm>
            <a:off x="4941883" y="9902280"/>
            <a:ext cx="659070" cy="823284"/>
          </a:xfrm>
          <a:custGeom>
            <a:avLst/>
            <a:gdLst/>
            <a:ahLst/>
            <a:cxnLst/>
            <a:rect l="l" t="t" r="r" b="b"/>
            <a:pathLst>
              <a:path w="21600" h="21600" extrusionOk="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49" name="Google Shape;949;p63"/>
          <p:cNvSpPr/>
          <p:nvPr/>
        </p:nvSpPr>
        <p:spPr>
          <a:xfrm>
            <a:off x="7169842" y="9897597"/>
            <a:ext cx="748008" cy="870642"/>
          </a:xfrm>
          <a:custGeom>
            <a:avLst/>
            <a:gdLst/>
            <a:ahLst/>
            <a:cxnLst/>
            <a:rect l="l" t="t" r="r" b="b"/>
            <a:pathLst>
              <a:path w="21600" h="21600" extrusionOk="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0" name="Google Shape;950;p63"/>
          <p:cNvSpPr/>
          <p:nvPr/>
        </p:nvSpPr>
        <p:spPr>
          <a:xfrm>
            <a:off x="9636755" y="9955901"/>
            <a:ext cx="700650" cy="741204"/>
          </a:xfrm>
          <a:custGeom>
            <a:avLst/>
            <a:gdLst/>
            <a:ahLst/>
            <a:cxnLst/>
            <a:rect l="l" t="t" r="r" b="b"/>
            <a:pathLst>
              <a:path w="21600" h="21600" extrusionOk="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1" name="Google Shape;951;p63"/>
          <p:cNvSpPr/>
          <p:nvPr/>
        </p:nvSpPr>
        <p:spPr>
          <a:xfrm>
            <a:off x="11846524" y="9944948"/>
            <a:ext cx="817908" cy="823284"/>
          </a:xfrm>
          <a:custGeom>
            <a:avLst/>
            <a:gdLst/>
            <a:ahLst/>
            <a:cxnLst/>
            <a:rect l="l" t="t" r="r" b="b"/>
            <a:pathLst>
              <a:path w="21548" h="21600" extrusionOk="0">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2" name="Google Shape;952;p63"/>
          <p:cNvSpPr/>
          <p:nvPr/>
        </p:nvSpPr>
        <p:spPr>
          <a:xfrm>
            <a:off x="14120017" y="9980493"/>
            <a:ext cx="745584" cy="745092"/>
          </a:xfrm>
          <a:custGeom>
            <a:avLst/>
            <a:gdLst/>
            <a:ahLst/>
            <a:cxnLst/>
            <a:rect l="l" t="t" r="r" b="b"/>
            <a:pathLst>
              <a:path w="21544" h="21600" extrusionOk="0">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3" name="Google Shape;953;p63"/>
          <p:cNvSpPr/>
          <p:nvPr/>
        </p:nvSpPr>
        <p:spPr>
          <a:xfrm>
            <a:off x="16493102" y="10000403"/>
            <a:ext cx="696708" cy="696708"/>
          </a:xfrm>
          <a:custGeom>
            <a:avLst/>
            <a:gdLst/>
            <a:ahLst/>
            <a:cxnLst/>
            <a:rect l="l" t="t" r="r" b="b"/>
            <a:pathLst>
              <a:path w="21600" h="21600" extrusionOk="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4" name="Google Shape;954;p63"/>
          <p:cNvSpPr/>
          <p:nvPr/>
        </p:nvSpPr>
        <p:spPr>
          <a:xfrm>
            <a:off x="18697673" y="9877769"/>
            <a:ext cx="741150" cy="819342"/>
          </a:xfrm>
          <a:custGeom>
            <a:avLst/>
            <a:gdLst/>
            <a:ahLst/>
            <a:cxnLst/>
            <a:rect l="l" t="t" r="r" b="b"/>
            <a:pathLst>
              <a:path w="21600" h="21600" extrusionOk="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5" name="Google Shape;955;p63"/>
          <p:cNvSpPr/>
          <p:nvPr/>
        </p:nvSpPr>
        <p:spPr>
          <a:xfrm>
            <a:off x="20918627" y="9817286"/>
            <a:ext cx="865276" cy="867726"/>
          </a:xfrm>
          <a:custGeom>
            <a:avLst/>
            <a:gdLst/>
            <a:ahLst/>
            <a:cxnLst/>
            <a:rect l="l" t="t" r="r" b="b"/>
            <a:pathLst>
              <a:path w="21535" h="21600" extrusionOk="0">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56" name="Google Shape;956;p63"/>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lang="en-US" sz="2800" b="0" i="0" u="none" strike="noStrike" cap="none">
              <a:solidFill>
                <a:srgbClr val="3C4043"/>
              </a:solidFill>
              <a:latin typeface="Google Sans"/>
              <a:ea typeface="Google Sans"/>
              <a:cs typeface="Google Sans"/>
              <a:sym typeface="Google Sans"/>
            </a:endParaRPr>
          </a:p>
        </p:txBody>
      </p:sp>
      <p:pic>
        <p:nvPicPr>
          <p:cNvPr id="957" name="Google Shape;957;p63" descr="Image"/>
          <p:cNvPicPr preferRelativeResize="0"/>
          <p:nvPr/>
        </p:nvPicPr>
        <p:blipFill rotWithShape="1">
          <a:blip r:embed="rId1"/>
          <a:srcRect/>
          <a:stretch>
            <a:fill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961" name="Shape 961"/>
        <p:cNvGrpSpPr/>
        <p:nvPr/>
      </p:nvGrpSpPr>
      <p:grpSpPr>
        <a:xfrm>
          <a:off x="0" y="0"/>
          <a:ext cx="0" cy="0"/>
          <a:chOff x="0" y="0"/>
          <a:chExt cx="0" cy="0"/>
        </a:xfrm>
      </p:grpSpPr>
      <p:sp>
        <p:nvSpPr>
          <p:cNvPr id="962" name="Google Shape;962;p64"/>
          <p:cNvSpPr txBox="1"/>
          <p:nvPr/>
        </p:nvSpPr>
        <p:spPr>
          <a:xfrm>
            <a:off x="2269066" y="1551516"/>
            <a:ext cx="1834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Icons</a:t>
            </a:r>
            <a:endParaRPr>
              <a:solidFill>
                <a:schemeClr val="dk1"/>
              </a:solidFill>
            </a:endParaRPr>
          </a:p>
        </p:txBody>
      </p:sp>
      <p:sp>
        <p:nvSpPr>
          <p:cNvPr id="963" name="Google Shape;963;p64"/>
          <p:cNvSpPr txBox="1"/>
          <p:nvPr/>
        </p:nvSpPr>
        <p:spPr>
          <a:xfrm>
            <a:off x="2030772"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Cafe</a:t>
            </a:r>
            <a:endParaRPr lang="en-US" sz="900" b="0" i="0" u="none" strike="noStrike" cap="none">
              <a:solidFill>
                <a:srgbClr val="999999"/>
              </a:solidFill>
              <a:latin typeface="Google Sans"/>
              <a:ea typeface="Google Sans"/>
              <a:cs typeface="Google Sans"/>
              <a:sym typeface="Google Sans"/>
            </a:endParaRPr>
          </a:p>
        </p:txBody>
      </p:sp>
      <p:sp>
        <p:nvSpPr>
          <p:cNvPr id="964" name="Google Shape;964;p64"/>
          <p:cNvSpPr txBox="1"/>
          <p:nvPr/>
        </p:nvSpPr>
        <p:spPr>
          <a:xfrm>
            <a:off x="438759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Theatre </a:t>
            </a:r>
            <a:endParaRPr lang="en-US" sz="900" b="0" i="0" u="none" strike="noStrike" cap="none">
              <a:solidFill>
                <a:srgbClr val="999999"/>
              </a:solidFill>
              <a:latin typeface="Google Sans"/>
              <a:ea typeface="Google Sans"/>
              <a:cs typeface="Google Sans"/>
              <a:sym typeface="Google Sans"/>
            </a:endParaRPr>
          </a:p>
        </p:txBody>
      </p:sp>
      <p:sp>
        <p:nvSpPr>
          <p:cNvPr id="965" name="Google Shape;965;p64"/>
          <p:cNvSpPr txBox="1"/>
          <p:nvPr/>
        </p:nvSpPr>
        <p:spPr>
          <a:xfrm>
            <a:off x="676422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Gaming</a:t>
            </a:r>
            <a:endParaRPr lang="en-US" sz="900" b="0" i="0" u="none" strike="noStrike" cap="none">
              <a:solidFill>
                <a:srgbClr val="999999"/>
              </a:solidFill>
              <a:latin typeface="Google Sans"/>
              <a:ea typeface="Google Sans"/>
              <a:cs typeface="Google Sans"/>
              <a:sym typeface="Google Sans"/>
            </a:endParaRPr>
          </a:p>
        </p:txBody>
      </p:sp>
      <p:sp>
        <p:nvSpPr>
          <p:cNvPr id="966" name="Google Shape;966;p64"/>
          <p:cNvSpPr txBox="1"/>
          <p:nvPr/>
        </p:nvSpPr>
        <p:spPr>
          <a:xfrm>
            <a:off x="9028174"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Florist</a:t>
            </a:r>
            <a:endParaRPr lang="en-US" sz="900" b="0" i="0" u="none" strike="noStrike" cap="none">
              <a:solidFill>
                <a:srgbClr val="999999"/>
              </a:solidFill>
              <a:latin typeface="Google Sans"/>
              <a:ea typeface="Google Sans"/>
              <a:cs typeface="Google Sans"/>
              <a:sym typeface="Google Sans"/>
            </a:endParaRPr>
          </a:p>
        </p:txBody>
      </p:sp>
      <p:sp>
        <p:nvSpPr>
          <p:cNvPr id="967" name="Google Shape;967;p64"/>
          <p:cNvSpPr txBox="1"/>
          <p:nvPr/>
        </p:nvSpPr>
        <p:spPr>
          <a:xfrm>
            <a:off x="11384998"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Restaurant</a:t>
            </a:r>
            <a:endParaRPr lang="en-US" sz="900" b="0" i="0" u="none" strike="noStrike" cap="none">
              <a:solidFill>
                <a:srgbClr val="999999"/>
              </a:solidFill>
              <a:latin typeface="Google Sans"/>
              <a:ea typeface="Google Sans"/>
              <a:cs typeface="Google Sans"/>
              <a:sym typeface="Google Sans"/>
            </a:endParaRPr>
          </a:p>
        </p:txBody>
      </p:sp>
      <p:sp>
        <p:nvSpPr>
          <p:cNvPr id="968" name="Google Shape;968;p64"/>
          <p:cNvSpPr txBox="1"/>
          <p:nvPr/>
        </p:nvSpPr>
        <p:spPr>
          <a:xfrm>
            <a:off x="13741820"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Gas</a:t>
            </a:r>
            <a:endParaRPr lang="en-US" sz="900" b="0" i="0" u="none" strike="noStrike" cap="none">
              <a:solidFill>
                <a:srgbClr val="999999"/>
              </a:solidFill>
              <a:latin typeface="Google Sans"/>
              <a:ea typeface="Google Sans"/>
              <a:cs typeface="Google Sans"/>
              <a:sym typeface="Google Sans"/>
            </a:endParaRPr>
          </a:p>
        </p:txBody>
      </p:sp>
      <p:sp>
        <p:nvSpPr>
          <p:cNvPr id="969" name="Google Shape;969;p64"/>
          <p:cNvSpPr txBox="1"/>
          <p:nvPr/>
        </p:nvSpPr>
        <p:spPr>
          <a:xfrm>
            <a:off x="16098645"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Delivery</a:t>
            </a:r>
            <a:endParaRPr lang="en-US" sz="900" b="0" i="0" u="none" strike="noStrike" cap="none">
              <a:solidFill>
                <a:srgbClr val="999999"/>
              </a:solidFill>
              <a:latin typeface="Google Sans"/>
              <a:ea typeface="Google Sans"/>
              <a:cs typeface="Google Sans"/>
              <a:sym typeface="Google Sans"/>
            </a:endParaRPr>
          </a:p>
        </p:txBody>
      </p:sp>
      <p:sp>
        <p:nvSpPr>
          <p:cNvPr id="970" name="Google Shape;970;p64"/>
          <p:cNvSpPr txBox="1"/>
          <p:nvPr/>
        </p:nvSpPr>
        <p:spPr>
          <a:xfrm>
            <a:off x="18203989"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Hospital</a:t>
            </a:r>
            <a:endParaRPr lang="en-US" sz="900" b="0" i="0" u="none" strike="noStrike" cap="none">
              <a:solidFill>
                <a:srgbClr val="999999"/>
              </a:solidFill>
              <a:latin typeface="Google Sans"/>
              <a:ea typeface="Google Sans"/>
              <a:cs typeface="Google Sans"/>
              <a:sym typeface="Google Sans"/>
            </a:endParaRPr>
          </a:p>
        </p:txBody>
      </p:sp>
      <p:sp>
        <p:nvSpPr>
          <p:cNvPr id="971" name="Google Shape;971;p64"/>
          <p:cNvSpPr txBox="1"/>
          <p:nvPr/>
        </p:nvSpPr>
        <p:spPr>
          <a:xfrm>
            <a:off x="20352856" y="4327018"/>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Taxi</a:t>
            </a:r>
            <a:endParaRPr lang="en-US" sz="900" b="0" i="0" u="none" strike="noStrike" cap="none">
              <a:solidFill>
                <a:srgbClr val="999999"/>
              </a:solidFill>
              <a:latin typeface="Google Sans"/>
              <a:ea typeface="Google Sans"/>
              <a:cs typeface="Google Sans"/>
              <a:sym typeface="Google Sans"/>
            </a:endParaRPr>
          </a:p>
        </p:txBody>
      </p:sp>
      <p:sp>
        <p:nvSpPr>
          <p:cNvPr id="972" name="Google Shape;972;p64"/>
          <p:cNvSpPr txBox="1"/>
          <p:nvPr/>
        </p:nvSpPr>
        <p:spPr>
          <a:xfrm>
            <a:off x="2026634"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Print</a:t>
            </a:r>
            <a:endParaRPr lang="en-US" sz="900" b="0" i="0" u="none" strike="noStrike" cap="none">
              <a:solidFill>
                <a:srgbClr val="999999"/>
              </a:solidFill>
              <a:latin typeface="Google Sans"/>
              <a:ea typeface="Google Sans"/>
              <a:cs typeface="Google Sans"/>
              <a:sym typeface="Google Sans"/>
            </a:endParaRPr>
          </a:p>
        </p:txBody>
      </p:sp>
      <p:sp>
        <p:nvSpPr>
          <p:cNvPr id="973" name="Google Shape;973;p64"/>
          <p:cNvSpPr txBox="1"/>
          <p:nvPr/>
        </p:nvSpPr>
        <p:spPr>
          <a:xfrm>
            <a:off x="438345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Radio </a:t>
            </a:r>
            <a:endParaRPr lang="en-US" sz="900" b="0" i="0" u="none" strike="noStrike" cap="none">
              <a:solidFill>
                <a:srgbClr val="999999"/>
              </a:solidFill>
              <a:latin typeface="Google Sans"/>
              <a:ea typeface="Google Sans"/>
              <a:cs typeface="Google Sans"/>
              <a:sym typeface="Google Sans"/>
            </a:endParaRPr>
          </a:p>
        </p:txBody>
      </p:sp>
      <p:sp>
        <p:nvSpPr>
          <p:cNvPr id="974" name="Google Shape;974;p64"/>
          <p:cNvSpPr txBox="1"/>
          <p:nvPr/>
        </p:nvSpPr>
        <p:spPr>
          <a:xfrm>
            <a:off x="6760088" y="6087045"/>
            <a:ext cx="1920000" cy="509400"/>
          </a:xfrm>
          <a:prstGeom prst="rect">
            <a:avLst/>
          </a:prstGeom>
          <a:noFill/>
          <a:ln>
            <a:noFill/>
          </a:ln>
        </p:spPr>
        <p:txBody>
          <a:bodyPr spcFirstLastPara="1" wrap="square" lIns="73125" tIns="73125" rIns="73125" bIns="73125" anchor="t" anchorCtr="0">
            <a:noAutofit/>
          </a:bodyPr>
          <a:lstStyle/>
          <a:p>
            <a:pPr marL="0" marR="0" lvl="0" indent="0" algn="ctr" rtl="0">
              <a:lnSpc>
                <a:spcPct val="100000"/>
              </a:lnSpc>
              <a:spcBef>
                <a:spcPts val="0"/>
              </a:spcBef>
              <a:spcAft>
                <a:spcPts val="0"/>
              </a:spcAft>
              <a:buClr>
                <a:srgbClr val="999999"/>
              </a:buClr>
              <a:buSzPts val="900"/>
              <a:buFont typeface="Google Sans"/>
              <a:buNone/>
            </a:pPr>
            <a:r>
              <a:rPr lang="en-US" sz="900" b="0" i="0" u="none" strike="noStrike" cap="none">
                <a:solidFill>
                  <a:srgbClr val="999999"/>
                </a:solidFill>
                <a:latin typeface="Google Sans"/>
                <a:ea typeface="Google Sans"/>
                <a:cs typeface="Google Sans"/>
                <a:sym typeface="Google Sans"/>
              </a:rPr>
              <a:t>Stream</a:t>
            </a:r>
            <a:endParaRPr lang="en-US" sz="900" b="0" i="0" u="none" strike="noStrike" cap="none">
              <a:solidFill>
                <a:srgbClr val="999999"/>
              </a:solidFill>
              <a:latin typeface="Google Sans"/>
              <a:ea typeface="Google Sans"/>
              <a:cs typeface="Google Sans"/>
              <a:sym typeface="Google Sans"/>
            </a:endParaRPr>
          </a:p>
        </p:txBody>
      </p:sp>
      <p:sp>
        <p:nvSpPr>
          <p:cNvPr id="975" name="Google Shape;975;p64"/>
          <p:cNvSpPr/>
          <p:nvPr/>
        </p:nvSpPr>
        <p:spPr>
          <a:xfrm>
            <a:off x="2623273" y="3420957"/>
            <a:ext cx="807455" cy="729702"/>
          </a:xfrm>
          <a:custGeom>
            <a:avLst/>
            <a:gdLst/>
            <a:ahLst/>
            <a:cxnLst/>
            <a:rect l="l" t="t" r="r" b="b"/>
            <a:pathLst>
              <a:path w="21482" h="21600" extrusionOk="0">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6" name="Google Shape;976;p64"/>
          <p:cNvSpPr/>
          <p:nvPr/>
        </p:nvSpPr>
        <p:spPr>
          <a:xfrm>
            <a:off x="4907681" y="3460358"/>
            <a:ext cx="862218" cy="690282"/>
          </a:xfrm>
          <a:custGeom>
            <a:avLst/>
            <a:gdLst/>
            <a:ahLst/>
            <a:cxnLst/>
            <a:rect l="l" t="t" r="r" b="b"/>
            <a:pathLst>
              <a:path w="21600" h="21600" extrusionOk="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7" name="Google Shape;977;p64"/>
          <p:cNvSpPr/>
          <p:nvPr/>
        </p:nvSpPr>
        <p:spPr>
          <a:xfrm>
            <a:off x="7128924" y="3136972"/>
            <a:ext cx="1074040" cy="1013656"/>
          </a:xfrm>
          <a:custGeom>
            <a:avLst/>
            <a:gdLst/>
            <a:ahLst/>
            <a:cxnLst/>
            <a:rect l="l" t="t" r="r" b="b"/>
            <a:pathLst>
              <a:path w="21553" h="21254" extrusionOk="0">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8" name="Google Shape;978;p64"/>
          <p:cNvSpPr/>
          <p:nvPr/>
        </p:nvSpPr>
        <p:spPr>
          <a:xfrm>
            <a:off x="9608074" y="3299173"/>
            <a:ext cx="729702" cy="851472"/>
          </a:xfrm>
          <a:custGeom>
            <a:avLst/>
            <a:gdLst/>
            <a:ahLst/>
            <a:cxnLst/>
            <a:rect l="l" t="t" r="r" b="b"/>
            <a:pathLst>
              <a:path w="21600" h="21600" extrusionOk="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79" name="Google Shape;979;p64"/>
          <p:cNvSpPr/>
          <p:nvPr/>
        </p:nvSpPr>
        <p:spPr>
          <a:xfrm>
            <a:off x="11942682" y="3372870"/>
            <a:ext cx="824359" cy="777749"/>
          </a:xfrm>
          <a:custGeom>
            <a:avLst/>
            <a:gdLst/>
            <a:ahLst/>
            <a:cxnLst/>
            <a:rect l="l" t="t" r="r" b="b"/>
            <a:pathLst>
              <a:path w="20564" h="20965" extrusionOk="0">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0" name="Google Shape;980;p64"/>
          <p:cNvSpPr/>
          <p:nvPr/>
        </p:nvSpPr>
        <p:spPr>
          <a:xfrm>
            <a:off x="14405938" y="3420957"/>
            <a:ext cx="670298" cy="729702"/>
          </a:xfrm>
          <a:custGeom>
            <a:avLst/>
            <a:gdLst/>
            <a:ahLst/>
            <a:cxnLst/>
            <a:rect l="l" t="t" r="r" b="b"/>
            <a:pathLst>
              <a:path w="21553" h="21600" extrusionOk="0">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1" name="Google Shape;981;p64"/>
          <p:cNvSpPr/>
          <p:nvPr/>
        </p:nvSpPr>
        <p:spPr>
          <a:xfrm>
            <a:off x="16593095" y="3468034"/>
            <a:ext cx="944082" cy="682614"/>
          </a:xfrm>
          <a:custGeom>
            <a:avLst/>
            <a:gdLst/>
            <a:ahLst/>
            <a:cxnLst/>
            <a:rect l="l" t="t" r="r" b="b"/>
            <a:pathLst>
              <a:path w="21600" h="21600" extrusionOk="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2" name="Google Shape;982;p64"/>
          <p:cNvSpPr/>
          <p:nvPr/>
        </p:nvSpPr>
        <p:spPr>
          <a:xfrm>
            <a:off x="18787467" y="3420957"/>
            <a:ext cx="729702" cy="729702"/>
          </a:xfrm>
          <a:custGeom>
            <a:avLst/>
            <a:gdLst/>
            <a:ahLst/>
            <a:cxnLst/>
            <a:rect l="l" t="t" r="r" b="b"/>
            <a:pathLst>
              <a:path w="21600" h="21600" extrusionOk="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3" name="Google Shape;983;p64"/>
          <p:cNvSpPr/>
          <p:nvPr/>
        </p:nvSpPr>
        <p:spPr>
          <a:xfrm>
            <a:off x="20933236" y="3374392"/>
            <a:ext cx="776250" cy="776250"/>
          </a:xfrm>
          <a:custGeom>
            <a:avLst/>
            <a:gdLst/>
            <a:ahLst/>
            <a:cxnLst/>
            <a:rect l="l" t="t" r="r" b="b"/>
            <a:pathLst>
              <a:path w="21600" h="21600" extrusionOk="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nvGrpSpPr>
          <p:cNvPr id="984" name="Google Shape;984;p64"/>
          <p:cNvGrpSpPr/>
          <p:nvPr/>
        </p:nvGrpSpPr>
        <p:grpSpPr>
          <a:xfrm>
            <a:off x="2608592" y="5161522"/>
            <a:ext cx="755892" cy="708283"/>
            <a:chOff x="-1" y="0"/>
            <a:chExt cx="755892" cy="708283"/>
          </a:xfrm>
        </p:grpSpPr>
        <p:sp>
          <p:nvSpPr>
            <p:cNvPr id="985" name="Google Shape;985;p64"/>
            <p:cNvSpPr/>
            <p:nvPr/>
          </p:nvSpPr>
          <p:spPr>
            <a:xfrm>
              <a:off x="189193" y="472195"/>
              <a:ext cx="377946" cy="236088"/>
            </a:xfrm>
            <a:custGeom>
              <a:avLst/>
              <a:gdLst/>
              <a:ahLst/>
              <a:cxnLst/>
              <a:rect l="l" t="t" r="r" b="b"/>
              <a:pathLst>
                <a:path w="21600" h="21600" extrusionOk="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6" name="Google Shape;986;p64"/>
            <p:cNvSpPr/>
            <p:nvPr/>
          </p:nvSpPr>
          <p:spPr>
            <a:xfrm>
              <a:off x="189193" y="0"/>
              <a:ext cx="377946" cy="236088"/>
            </a:xfrm>
            <a:custGeom>
              <a:avLst/>
              <a:gdLst/>
              <a:ahLst/>
              <a:cxnLst/>
              <a:rect l="l" t="t" r="r" b="b"/>
              <a:pathLst>
                <a:path w="21600" h="21600" extrusionOk="0">
                  <a:moveTo>
                    <a:pt x="21600" y="12965"/>
                  </a:moveTo>
                  <a:lnTo>
                    <a:pt x="21600" y="0"/>
                  </a:lnTo>
                  <a:lnTo>
                    <a:pt x="0" y="0"/>
                  </a:lnTo>
                  <a:lnTo>
                    <a:pt x="0" y="21600"/>
                  </a:lnTo>
                  <a:lnTo>
                    <a:pt x="21600" y="21600"/>
                  </a:lnTo>
                  <a:lnTo>
                    <a:pt x="21600" y="12965"/>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87" name="Google Shape;987;p64"/>
            <p:cNvSpPr/>
            <p:nvPr/>
          </p:nvSpPr>
          <p:spPr>
            <a:xfrm>
              <a:off x="-1" y="141698"/>
              <a:ext cx="755892" cy="424926"/>
            </a:xfrm>
            <a:custGeom>
              <a:avLst/>
              <a:gdLst/>
              <a:ahLst/>
              <a:cxnLst/>
              <a:rect l="l" t="t" r="r" b="b"/>
              <a:pathLst>
                <a:path w="21600" h="21600" extrusionOk="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988" name="Google Shape;988;p64"/>
          <p:cNvGrpSpPr/>
          <p:nvPr/>
        </p:nvGrpSpPr>
        <p:grpSpPr>
          <a:xfrm>
            <a:off x="4931740" y="5183679"/>
            <a:ext cx="823330" cy="664092"/>
            <a:chOff x="0" y="-1"/>
            <a:chExt cx="823330" cy="664092"/>
          </a:xfrm>
        </p:grpSpPr>
        <p:sp>
          <p:nvSpPr>
            <p:cNvPr id="989" name="Google Shape;989;p64"/>
            <p:cNvSpPr/>
            <p:nvPr/>
          </p:nvSpPr>
          <p:spPr>
            <a:xfrm>
              <a:off x="0" y="-1"/>
              <a:ext cx="227178" cy="664092"/>
            </a:xfrm>
            <a:custGeom>
              <a:avLst/>
              <a:gdLst/>
              <a:ahLst/>
              <a:cxnLst/>
              <a:rect l="l" t="t" r="r" b="b"/>
              <a:pathLst>
                <a:path w="21600" h="21600" extrusionOk="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0" name="Google Shape;990;p64"/>
            <p:cNvSpPr/>
            <p:nvPr/>
          </p:nvSpPr>
          <p:spPr>
            <a:xfrm>
              <a:off x="598906" y="1783"/>
              <a:ext cx="224424" cy="660096"/>
            </a:xfrm>
            <a:custGeom>
              <a:avLst/>
              <a:gdLst/>
              <a:ahLst/>
              <a:cxnLst/>
              <a:rect l="l" t="t" r="r" b="b"/>
              <a:pathLst>
                <a:path w="21600" h="21600" extrusionOk="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1" name="Google Shape;991;p64"/>
            <p:cNvSpPr/>
            <p:nvPr/>
          </p:nvSpPr>
          <p:spPr>
            <a:xfrm>
              <a:off x="499809" y="136288"/>
              <a:ext cx="156870" cy="391770"/>
            </a:xfrm>
            <a:custGeom>
              <a:avLst/>
              <a:gdLst/>
              <a:ahLst/>
              <a:cxnLst/>
              <a:rect l="l" t="t" r="r" b="b"/>
              <a:pathLst>
                <a:path w="21600" h="21600" extrusionOk="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2" name="Google Shape;992;p64"/>
            <p:cNvSpPr/>
            <p:nvPr/>
          </p:nvSpPr>
          <p:spPr>
            <a:xfrm>
              <a:off x="167113" y="134250"/>
              <a:ext cx="159354" cy="395442"/>
            </a:xfrm>
            <a:custGeom>
              <a:avLst/>
              <a:gdLst/>
              <a:ahLst/>
              <a:cxnLst/>
              <a:rect l="l" t="t" r="r" b="b"/>
              <a:pathLst>
                <a:path w="21600" h="21600" extrusionOk="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3" name="Google Shape;993;p64"/>
            <p:cNvSpPr/>
            <p:nvPr/>
          </p:nvSpPr>
          <p:spPr>
            <a:xfrm>
              <a:off x="347727" y="267991"/>
              <a:ext cx="128358" cy="128628"/>
            </a:xfrm>
            <a:custGeom>
              <a:avLst/>
              <a:gdLst/>
              <a:ahLst/>
              <a:cxnLst/>
              <a:rect l="l" t="t" r="r" b="b"/>
              <a:pathLst>
                <a:path w="21600" h="21600" extrusionOk="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grpSp>
        <p:nvGrpSpPr>
          <p:cNvPr id="994" name="Google Shape;994;p64"/>
          <p:cNvGrpSpPr/>
          <p:nvPr/>
        </p:nvGrpSpPr>
        <p:grpSpPr>
          <a:xfrm>
            <a:off x="7316852" y="5097753"/>
            <a:ext cx="806843" cy="835917"/>
            <a:chOff x="-5" y="0"/>
            <a:chExt cx="806843" cy="835917"/>
          </a:xfrm>
        </p:grpSpPr>
        <p:sp>
          <p:nvSpPr>
            <p:cNvPr id="995" name="Google Shape;995;p64"/>
            <p:cNvSpPr/>
            <p:nvPr/>
          </p:nvSpPr>
          <p:spPr>
            <a:xfrm>
              <a:off x="269052" y="269707"/>
              <a:ext cx="267700" cy="267732"/>
            </a:xfrm>
            <a:custGeom>
              <a:avLst/>
              <a:gdLst/>
              <a:ahLst/>
              <a:cxnLst/>
              <a:rect l="l" t="t" r="r" b="b"/>
              <a:pathLst>
                <a:path w="21567" h="21600" extrusionOk="0">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6" name="Google Shape;996;p64"/>
            <p:cNvSpPr/>
            <p:nvPr/>
          </p:nvSpPr>
          <p:spPr>
            <a:xfrm>
              <a:off x="-5" y="0"/>
              <a:ext cx="806843" cy="753138"/>
            </a:xfrm>
            <a:custGeom>
              <a:avLst/>
              <a:gdLst/>
              <a:ahLst/>
              <a:cxnLst/>
              <a:rect l="l" t="t" r="r" b="b"/>
              <a:pathLst>
                <a:path w="21582" h="21600" extrusionOk="0">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7" name="Google Shape;997;p64"/>
            <p:cNvSpPr/>
            <p:nvPr/>
          </p:nvSpPr>
          <p:spPr>
            <a:xfrm>
              <a:off x="135651" y="136306"/>
              <a:ext cx="534222" cy="498582"/>
            </a:xfrm>
            <a:custGeom>
              <a:avLst/>
              <a:gdLst/>
              <a:ahLst/>
              <a:cxnLst/>
              <a:rect l="l" t="t" r="r" b="b"/>
              <a:pathLst>
                <a:path w="21600" h="21600" extrusionOk="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sp>
          <p:nvSpPr>
            <p:cNvPr id="998" name="Google Shape;998;p64"/>
            <p:cNvSpPr/>
            <p:nvPr/>
          </p:nvSpPr>
          <p:spPr>
            <a:xfrm>
              <a:off x="283954" y="562677"/>
              <a:ext cx="239166" cy="273240"/>
            </a:xfrm>
            <a:custGeom>
              <a:avLst/>
              <a:gdLst/>
              <a:ahLst/>
              <a:cxnLst/>
              <a:rect l="l" t="t" r="r" b="b"/>
              <a:pathLst>
                <a:path w="21600" h="21600" extrusionOk="0">
                  <a:moveTo>
                    <a:pt x="0" y="21600"/>
                  </a:moveTo>
                  <a:lnTo>
                    <a:pt x="10807" y="0"/>
                  </a:lnTo>
                  <a:lnTo>
                    <a:pt x="21600" y="21600"/>
                  </a:lnTo>
                  <a:lnTo>
                    <a:pt x="0" y="21600"/>
                  </a:lnTo>
                </a:path>
              </a:pathLst>
            </a:custGeom>
            <a:solidFill>
              <a:srgbClr val="B7B7B7"/>
            </a:solidFill>
            <a:ln>
              <a:noFill/>
            </a:ln>
          </p:spPr>
          <p:txBody>
            <a:bodyPr spcFirstLastPara="1" wrap="square" lIns="0" tIns="0" rIns="0" bIns="0" anchor="ctr" anchorCtr="0">
              <a:noAutofit/>
            </a:bodyPr>
            <a:lstStyle/>
            <a:p>
              <a:pPr marL="0" marR="0" lvl="0" indent="0" algn="l" rtl="0">
                <a:lnSpc>
                  <a:spcPct val="93000"/>
                </a:lnSpc>
                <a:spcBef>
                  <a:spcPts val="0"/>
                </a:spcBef>
                <a:spcAft>
                  <a:spcPts val="0"/>
                </a:spcAft>
                <a:buClr>
                  <a:srgbClr val="999999"/>
                </a:buClr>
                <a:buSzPts val="2900"/>
                <a:buFont typeface="Google Sans"/>
                <a:buNone/>
              </a:pPr>
              <a:endParaRPr sz="2900" b="0" i="0" u="none" strike="noStrike" cap="none">
                <a:solidFill>
                  <a:srgbClr val="999999"/>
                </a:solidFill>
                <a:latin typeface="Google Sans"/>
                <a:ea typeface="Google Sans"/>
                <a:cs typeface="Google Sans"/>
                <a:sym typeface="Google Sans"/>
              </a:endParaRPr>
            </a:p>
          </p:txBody>
        </p:sp>
      </p:grpSp>
      <p:pic>
        <p:nvPicPr>
          <p:cNvPr id="999" name="Google Shape;999;p64" descr="Google Shape;591;p28"/>
          <p:cNvPicPr preferRelativeResize="0"/>
          <p:nvPr/>
        </p:nvPicPr>
        <p:blipFill rotWithShape="1">
          <a:blip r:embed="rId1"/>
          <a:srcRect/>
          <a:stretch>
            <a:fillRect/>
          </a:stretch>
        </p:blipFill>
        <p:spPr>
          <a:xfrm>
            <a:off x="2404533" y="7616043"/>
            <a:ext cx="979532" cy="979532"/>
          </a:xfrm>
          <a:prstGeom prst="rect">
            <a:avLst/>
          </a:prstGeom>
          <a:noFill/>
          <a:ln>
            <a:noFill/>
          </a:ln>
        </p:spPr>
      </p:pic>
      <p:pic>
        <p:nvPicPr>
          <p:cNvPr id="1000" name="Google Shape;1000;p64" descr="Google Shape;592;p28"/>
          <p:cNvPicPr preferRelativeResize="0"/>
          <p:nvPr/>
        </p:nvPicPr>
        <p:blipFill rotWithShape="1">
          <a:blip r:embed="rId2"/>
          <a:srcRect l="59" r="59"/>
          <a:stretch>
            <a:fillRect/>
          </a:stretch>
        </p:blipFill>
        <p:spPr>
          <a:xfrm>
            <a:off x="4799658" y="7616047"/>
            <a:ext cx="979533" cy="979532"/>
          </a:xfrm>
          <a:prstGeom prst="rect">
            <a:avLst/>
          </a:prstGeom>
          <a:noFill/>
          <a:ln>
            <a:noFill/>
          </a:ln>
        </p:spPr>
      </p:pic>
      <p:pic>
        <p:nvPicPr>
          <p:cNvPr id="1001" name="Google Shape;1001;p64" descr="Google Shape;594;p28"/>
          <p:cNvPicPr preferRelativeResize="0"/>
          <p:nvPr/>
        </p:nvPicPr>
        <p:blipFill rotWithShape="1">
          <a:blip r:embed="rId3"/>
          <a:srcRect l="59" r="59"/>
          <a:stretch>
            <a:fillRect/>
          </a:stretch>
        </p:blipFill>
        <p:spPr>
          <a:xfrm>
            <a:off x="7265832" y="7616043"/>
            <a:ext cx="979535" cy="979532"/>
          </a:xfrm>
          <a:prstGeom prst="rect">
            <a:avLst/>
          </a:prstGeom>
          <a:noFill/>
          <a:ln>
            <a:noFill/>
          </a:ln>
        </p:spPr>
      </p:pic>
      <p:sp>
        <p:nvSpPr>
          <p:cNvPr id="1002" name="Google Shape;1002;p64"/>
          <p:cNvSpPr txBox="1"/>
          <p:nvPr/>
        </p:nvSpPr>
        <p:spPr>
          <a:xfrm>
            <a:off x="12171682" y="1472914"/>
            <a:ext cx="11961300" cy="914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3C4043"/>
              </a:buClr>
              <a:buSzPts val="2800"/>
              <a:buFont typeface="Google Sans"/>
              <a:buNone/>
            </a:pPr>
            <a:r>
              <a:rPr lang="en-US" sz="2800" b="0" i="0" u="none" strike="noStrike" cap="none">
                <a:solidFill>
                  <a:srgbClr val="3C4043"/>
                </a:solidFill>
                <a:latin typeface="Google Sans"/>
                <a:ea typeface="Google Sans"/>
                <a:cs typeface="Google Sans"/>
                <a:sym typeface="Google Sans"/>
              </a:rPr>
              <a:t>All icons are vector objects and can </a:t>
            </a:r>
            <a:br>
              <a:rPr lang="en-US" sz="2800" b="0" i="0" u="none" strike="noStrike" cap="none">
                <a:solidFill>
                  <a:srgbClr val="3C4043"/>
                </a:solidFill>
                <a:latin typeface="Google Sans"/>
                <a:ea typeface="Google Sans"/>
                <a:cs typeface="Google Sans"/>
                <a:sym typeface="Google Sans"/>
              </a:rPr>
            </a:br>
            <a:r>
              <a:rPr lang="en-US" sz="2800" b="0" i="0" u="none" strike="noStrike" cap="none">
                <a:solidFill>
                  <a:srgbClr val="3C4043"/>
                </a:solidFill>
                <a:latin typeface="Google Sans"/>
                <a:ea typeface="Google Sans"/>
                <a:cs typeface="Google Sans"/>
                <a:sym typeface="Google Sans"/>
              </a:rPr>
              <a:t>be recolored using the fill menu.</a:t>
            </a:r>
            <a:endParaRPr lang="en-US" sz="2800" b="0" i="0" u="none" strike="noStrike" cap="none">
              <a:solidFill>
                <a:srgbClr val="3C4043"/>
              </a:solidFill>
              <a:latin typeface="Google Sans"/>
              <a:ea typeface="Google Sans"/>
              <a:cs typeface="Google Sans"/>
              <a:sym typeface="Google Sans"/>
            </a:endParaRPr>
          </a:p>
        </p:txBody>
      </p:sp>
      <p:pic>
        <p:nvPicPr>
          <p:cNvPr id="1003" name="Google Shape;1003;p64" descr="Image"/>
          <p:cNvPicPr preferRelativeResize="0"/>
          <p:nvPr/>
        </p:nvPicPr>
        <p:blipFill rotWithShape="1">
          <a:blip r:embed="rId4"/>
          <a:srcRect/>
          <a:stretch>
            <a:fillRect/>
          </a:stretch>
        </p:blipFill>
        <p:spPr>
          <a:xfrm>
            <a:off x="18290602" y="1217661"/>
            <a:ext cx="3788906" cy="1424907"/>
          </a:xfrm>
          <a:prstGeom prst="rect">
            <a:avLst/>
          </a:prstGeom>
          <a:noFill/>
          <a:ln>
            <a:noFill/>
          </a:ln>
          <a:effectLst>
            <a:outerShdw blurRad="190500" dist="25400" dir="5400000" rotWithShape="0">
              <a:srgbClr val="000000">
                <a:alpha val="298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007" name="Shape 1007"/>
        <p:cNvGrpSpPr/>
        <p:nvPr/>
      </p:nvGrpSpPr>
      <p:grpSpPr>
        <a:xfrm>
          <a:off x="0" y="0"/>
          <a:ext cx="0" cy="0"/>
          <a:chOff x="0" y="0"/>
          <a:chExt cx="0" cy="0"/>
        </a:xfrm>
      </p:grpSpPr>
      <p:sp>
        <p:nvSpPr>
          <p:cNvPr id="1008" name="Google Shape;1008;p65"/>
          <p:cNvSpPr txBox="1"/>
          <p:nvPr/>
        </p:nvSpPr>
        <p:spPr>
          <a:xfrm>
            <a:off x="2269066" y="1551516"/>
            <a:ext cx="1786500" cy="965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0"/>
              <a:buFont typeface="Google Sans"/>
              <a:buNone/>
            </a:pPr>
            <a:r>
              <a:rPr lang="en-US" sz="6000" b="0" i="0" u="none" strike="noStrike" cap="none">
                <a:solidFill>
                  <a:schemeClr val="dk1"/>
                </a:solidFill>
                <a:latin typeface="Google Sans"/>
                <a:ea typeface="Google Sans"/>
                <a:cs typeface="Google Sans"/>
                <a:sym typeface="Google Sans"/>
              </a:rPr>
              <a:t>Flags</a:t>
            </a:r>
            <a:endParaRPr>
              <a:solidFill>
                <a:schemeClr val="dk1"/>
              </a:solidFill>
            </a:endParaRPr>
          </a:p>
        </p:txBody>
      </p:sp>
      <p:sp>
        <p:nvSpPr>
          <p:cNvPr id="1009" name="Google Shape;1009;p65"/>
          <p:cNvSpPr txBox="1"/>
          <p:nvPr/>
        </p:nvSpPr>
        <p:spPr>
          <a:xfrm>
            <a:off x="2181087" y="3399904"/>
            <a:ext cx="24645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Americas</a:t>
            </a:r>
            <a:endParaRPr lang="en-US" sz="1500" b="0" i="0" u="none" strike="noStrike" cap="none">
              <a:solidFill>
                <a:srgbClr val="999999"/>
              </a:solidFill>
              <a:latin typeface="Google Sans"/>
              <a:ea typeface="Google Sans"/>
              <a:cs typeface="Google Sans"/>
              <a:sym typeface="Google Sans"/>
            </a:endParaRPr>
          </a:p>
        </p:txBody>
      </p:sp>
      <p:sp>
        <p:nvSpPr>
          <p:cNvPr id="1010" name="Google Shape;1010;p65"/>
          <p:cNvSpPr txBox="1"/>
          <p:nvPr/>
        </p:nvSpPr>
        <p:spPr>
          <a:xfrm>
            <a:off x="10336623" y="3399904"/>
            <a:ext cx="17304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APAC</a:t>
            </a:r>
            <a:endParaRPr lang="en-US" sz="1500" b="0" i="0" u="none" strike="noStrike" cap="none">
              <a:solidFill>
                <a:srgbClr val="999999"/>
              </a:solidFill>
              <a:latin typeface="Google Sans"/>
              <a:ea typeface="Google Sans"/>
              <a:cs typeface="Google Sans"/>
              <a:sym typeface="Google Sans"/>
            </a:endParaRPr>
          </a:p>
        </p:txBody>
      </p:sp>
      <p:sp>
        <p:nvSpPr>
          <p:cNvPr id="1011" name="Google Shape;1011;p65"/>
          <p:cNvSpPr txBox="1"/>
          <p:nvPr/>
        </p:nvSpPr>
        <p:spPr>
          <a:xfrm>
            <a:off x="17262653" y="3399904"/>
            <a:ext cx="1893300" cy="6783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9999"/>
              </a:buClr>
              <a:buSzPts val="1500"/>
              <a:buFont typeface="Google Sans"/>
              <a:buNone/>
            </a:pPr>
            <a:r>
              <a:rPr lang="en-US" sz="1500" b="0" i="0" u="none" strike="noStrike" cap="none">
                <a:solidFill>
                  <a:srgbClr val="999999"/>
                </a:solidFill>
                <a:latin typeface="Google Sans"/>
                <a:ea typeface="Google Sans"/>
                <a:cs typeface="Google Sans"/>
                <a:sym typeface="Google Sans"/>
              </a:rPr>
              <a:t>EMEA</a:t>
            </a:r>
            <a:endParaRPr lang="en-US" sz="1500" b="0" i="0" u="none" strike="noStrike" cap="none">
              <a:solidFill>
                <a:srgbClr val="999999"/>
              </a:solidFill>
              <a:latin typeface="Google Sans"/>
              <a:ea typeface="Google Sans"/>
              <a:cs typeface="Google Sans"/>
              <a:sym typeface="Google Sans"/>
            </a:endParaRPr>
          </a:p>
        </p:txBody>
      </p:sp>
      <p:sp>
        <p:nvSpPr>
          <p:cNvPr id="1012" name="Google Shape;1012;p65"/>
          <p:cNvSpPr txBox="1"/>
          <p:nvPr/>
        </p:nvSpPr>
        <p:spPr>
          <a:xfrm>
            <a:off x="231757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US</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3" name="Google Shape;1013;p65"/>
          <p:cNvSpPr txBox="1"/>
          <p:nvPr/>
        </p:nvSpPr>
        <p:spPr>
          <a:xfrm>
            <a:off x="339107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MX</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4" name="Google Shape;1014;p65"/>
          <p:cNvSpPr txBox="1"/>
          <p:nvPr/>
        </p:nvSpPr>
        <p:spPr>
          <a:xfrm>
            <a:off x="4414458"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CA</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5" name="Google Shape;1015;p65"/>
          <p:cNvSpPr txBox="1"/>
          <p:nvPr/>
        </p:nvSpPr>
        <p:spPr>
          <a:xfrm>
            <a:off x="547959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AR</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6" name="Google Shape;1016;p65"/>
          <p:cNvSpPr txBox="1"/>
          <p:nvPr/>
        </p:nvSpPr>
        <p:spPr>
          <a:xfrm>
            <a:off x="104213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7" name="Google Shape;1017;p65"/>
          <p:cNvSpPr txBox="1"/>
          <p:nvPr/>
        </p:nvSpPr>
        <p:spPr>
          <a:xfrm>
            <a:off x="17310434"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AT</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8" name="Google Shape;1018;p65"/>
          <p:cNvSpPr txBox="1"/>
          <p:nvPr/>
        </p:nvSpPr>
        <p:spPr>
          <a:xfrm>
            <a:off x="18304436"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BE</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19" name="Google Shape;1019;p65"/>
          <p:cNvSpPr txBox="1"/>
          <p:nvPr/>
        </p:nvSpPr>
        <p:spPr>
          <a:xfrm>
            <a:off x="19298439"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CH</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0" name="Google Shape;1020;p65"/>
          <p:cNvSpPr txBox="1"/>
          <p:nvPr/>
        </p:nvSpPr>
        <p:spPr>
          <a:xfrm>
            <a:off x="2035433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DE</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1" name="Google Shape;1021;p65"/>
          <p:cNvSpPr txBox="1"/>
          <p:nvPr/>
        </p:nvSpPr>
        <p:spPr>
          <a:xfrm>
            <a:off x="21348341"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ES</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2" name="Google Shape;1022;p65"/>
          <p:cNvSpPr txBox="1"/>
          <p:nvPr/>
        </p:nvSpPr>
        <p:spPr>
          <a:xfrm>
            <a:off x="18367606"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GB</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3" name="Google Shape;1023;p65"/>
          <p:cNvSpPr txBox="1"/>
          <p:nvPr/>
        </p:nvSpPr>
        <p:spPr>
          <a:xfrm>
            <a:off x="19265664"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IE</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4" name="Google Shape;1024;p65"/>
          <p:cNvSpPr txBox="1"/>
          <p:nvPr/>
        </p:nvSpPr>
        <p:spPr>
          <a:xfrm>
            <a:off x="20163719"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IT</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5" name="Google Shape;1025;p65"/>
          <p:cNvSpPr txBox="1"/>
          <p:nvPr/>
        </p:nvSpPr>
        <p:spPr>
          <a:xfrm>
            <a:off x="21123673"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NL</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6" name="Google Shape;1026;p65"/>
          <p:cNvSpPr txBox="1"/>
          <p:nvPr/>
        </p:nvSpPr>
        <p:spPr>
          <a:xfrm>
            <a:off x="654885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BO</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7" name="Google Shape;1027;p65"/>
          <p:cNvSpPr txBox="1"/>
          <p:nvPr/>
        </p:nvSpPr>
        <p:spPr>
          <a:xfrm>
            <a:off x="7599002"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BR</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8" name="Google Shape;1028;p65"/>
          <p:cNvSpPr txBox="1"/>
          <p:nvPr/>
        </p:nvSpPr>
        <p:spPr>
          <a:xfrm>
            <a:off x="2331491"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CL</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29" name="Google Shape;1029;p65"/>
          <p:cNvSpPr txBox="1"/>
          <p:nvPr/>
        </p:nvSpPr>
        <p:spPr>
          <a:xfrm>
            <a:off x="339107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CO</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30" name="Google Shape;1030;p65"/>
          <p:cNvSpPr txBox="1"/>
          <p:nvPr/>
        </p:nvSpPr>
        <p:spPr>
          <a:xfrm>
            <a:off x="4414458" y="718059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CR</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31" name="Google Shape;1031;p65"/>
          <p:cNvSpPr txBox="1"/>
          <p:nvPr/>
        </p:nvSpPr>
        <p:spPr>
          <a:xfrm>
            <a:off x="5493506"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EC</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32" name="Google Shape;1032;p65" descr="Google Shape;647;p29"/>
          <p:cNvPicPr preferRelativeResize="0"/>
          <p:nvPr/>
        </p:nvPicPr>
        <p:blipFill rotWithShape="1">
          <a:blip r:embed="rId1"/>
          <a:srcRect/>
          <a:stretch>
            <a:fillRect/>
          </a:stretch>
        </p:blipFill>
        <p:spPr>
          <a:xfrm>
            <a:off x="3397325" y="6460042"/>
            <a:ext cx="687650" cy="687669"/>
          </a:xfrm>
          <a:prstGeom prst="rect">
            <a:avLst/>
          </a:prstGeom>
          <a:noFill/>
          <a:ln>
            <a:noFill/>
          </a:ln>
        </p:spPr>
      </p:pic>
      <p:pic>
        <p:nvPicPr>
          <p:cNvPr id="1033" name="Google Shape;1033;p65" descr="Google Shape;648;p29"/>
          <p:cNvPicPr preferRelativeResize="0"/>
          <p:nvPr/>
        </p:nvPicPr>
        <p:blipFill rotWithShape="1">
          <a:blip r:embed="rId2"/>
          <a:srcRect/>
          <a:stretch>
            <a:fillRect/>
          </a:stretch>
        </p:blipFill>
        <p:spPr>
          <a:xfrm>
            <a:off x="4450038" y="6460042"/>
            <a:ext cx="687650" cy="687669"/>
          </a:xfrm>
          <a:prstGeom prst="rect">
            <a:avLst/>
          </a:prstGeom>
          <a:noFill/>
          <a:ln>
            <a:noFill/>
          </a:ln>
        </p:spPr>
      </p:pic>
      <p:pic>
        <p:nvPicPr>
          <p:cNvPr id="1034" name="Google Shape;1034;p65" descr="Google Shape;649;p29"/>
          <p:cNvPicPr preferRelativeResize="0"/>
          <p:nvPr/>
        </p:nvPicPr>
        <p:blipFill rotWithShape="1">
          <a:blip r:embed="rId3"/>
          <a:srcRect/>
          <a:stretch>
            <a:fillRect/>
          </a:stretch>
        </p:blipFill>
        <p:spPr>
          <a:xfrm>
            <a:off x="5502750" y="6460042"/>
            <a:ext cx="687650" cy="687669"/>
          </a:xfrm>
          <a:prstGeom prst="rect">
            <a:avLst/>
          </a:prstGeom>
          <a:noFill/>
          <a:ln>
            <a:noFill/>
          </a:ln>
        </p:spPr>
      </p:pic>
      <p:sp>
        <p:nvSpPr>
          <p:cNvPr id="1035" name="Google Shape;1035;p65"/>
          <p:cNvSpPr txBox="1"/>
          <p:nvPr/>
        </p:nvSpPr>
        <p:spPr>
          <a:xfrm>
            <a:off x="6548857"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SV</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36" name="Google Shape;1036;p65"/>
          <p:cNvSpPr txBox="1"/>
          <p:nvPr/>
        </p:nvSpPr>
        <p:spPr>
          <a:xfrm>
            <a:off x="7626825" y="718059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GT</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37" name="Google Shape;1037;p65" descr="Google Shape;652;p29"/>
          <p:cNvPicPr preferRelativeResize="0"/>
          <p:nvPr/>
        </p:nvPicPr>
        <p:blipFill rotWithShape="1">
          <a:blip r:embed="rId4"/>
          <a:srcRect/>
          <a:stretch>
            <a:fillRect/>
          </a:stretch>
        </p:blipFill>
        <p:spPr>
          <a:xfrm>
            <a:off x="2344614" y="6460042"/>
            <a:ext cx="687650" cy="687669"/>
          </a:xfrm>
          <a:prstGeom prst="rect">
            <a:avLst/>
          </a:prstGeom>
          <a:noFill/>
          <a:ln>
            <a:noFill/>
          </a:ln>
        </p:spPr>
      </p:pic>
      <p:pic>
        <p:nvPicPr>
          <p:cNvPr id="1038" name="Google Shape;1038;p65" descr="Google Shape;653;p29"/>
          <p:cNvPicPr preferRelativeResize="0"/>
          <p:nvPr/>
        </p:nvPicPr>
        <p:blipFill rotWithShape="1">
          <a:blip r:embed="rId5"/>
          <a:srcRect/>
          <a:stretch>
            <a:fillRect/>
          </a:stretch>
        </p:blipFill>
        <p:spPr>
          <a:xfrm>
            <a:off x="6555461" y="6460042"/>
            <a:ext cx="687650" cy="687669"/>
          </a:xfrm>
          <a:prstGeom prst="rect">
            <a:avLst/>
          </a:prstGeom>
          <a:noFill/>
          <a:ln>
            <a:noFill/>
          </a:ln>
        </p:spPr>
      </p:pic>
      <p:sp>
        <p:nvSpPr>
          <p:cNvPr id="1039" name="Google Shape;1039;p65"/>
          <p:cNvSpPr txBox="1"/>
          <p:nvPr/>
        </p:nvSpPr>
        <p:spPr>
          <a:xfrm>
            <a:off x="2331491"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HN</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40" name="Google Shape;1040;p65"/>
          <p:cNvSpPr txBox="1"/>
          <p:nvPr/>
        </p:nvSpPr>
        <p:spPr>
          <a:xfrm>
            <a:off x="3391075"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NI</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41" name="Google Shape;1041;p65"/>
          <p:cNvSpPr txBox="1"/>
          <p:nvPr/>
        </p:nvSpPr>
        <p:spPr>
          <a:xfrm>
            <a:off x="4442283" y="9013695"/>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PA</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42" name="Google Shape;1042;p65"/>
          <p:cNvSpPr txBox="1"/>
          <p:nvPr/>
        </p:nvSpPr>
        <p:spPr>
          <a:xfrm>
            <a:off x="5493506"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PE</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43" name="Google Shape;1043;p65" descr="Google Shape;658;p29"/>
          <p:cNvPicPr preferRelativeResize="0"/>
          <p:nvPr/>
        </p:nvPicPr>
        <p:blipFill rotWithShape="1">
          <a:blip r:embed="rId6"/>
          <a:srcRect/>
          <a:stretch>
            <a:fillRect/>
          </a:stretch>
        </p:blipFill>
        <p:spPr>
          <a:xfrm>
            <a:off x="7608172" y="6460042"/>
            <a:ext cx="687650" cy="687669"/>
          </a:xfrm>
          <a:prstGeom prst="rect">
            <a:avLst/>
          </a:prstGeom>
          <a:noFill/>
          <a:ln>
            <a:noFill/>
          </a:ln>
        </p:spPr>
      </p:pic>
      <p:pic>
        <p:nvPicPr>
          <p:cNvPr id="1044" name="Google Shape;1044;p65" descr="Google Shape;659;p29"/>
          <p:cNvPicPr preferRelativeResize="0"/>
          <p:nvPr/>
        </p:nvPicPr>
        <p:blipFill rotWithShape="1">
          <a:blip r:embed="rId7"/>
          <a:srcRect/>
          <a:stretch>
            <a:fillRect/>
          </a:stretch>
        </p:blipFill>
        <p:spPr>
          <a:xfrm>
            <a:off x="6539172" y="4778625"/>
            <a:ext cx="687650" cy="687669"/>
          </a:xfrm>
          <a:prstGeom prst="rect">
            <a:avLst/>
          </a:prstGeom>
          <a:noFill/>
          <a:ln>
            <a:noFill/>
          </a:ln>
        </p:spPr>
      </p:pic>
      <p:sp>
        <p:nvSpPr>
          <p:cNvPr id="1045" name="Google Shape;1045;p65"/>
          <p:cNvSpPr txBox="1"/>
          <p:nvPr/>
        </p:nvSpPr>
        <p:spPr>
          <a:xfrm>
            <a:off x="6548857" y="9013694"/>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UY</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46" name="Google Shape;1046;p65" descr="Google Shape;661;p29"/>
          <p:cNvPicPr preferRelativeResize="0"/>
          <p:nvPr/>
        </p:nvPicPr>
        <p:blipFill rotWithShape="1">
          <a:blip r:embed="rId8"/>
          <a:srcRect/>
          <a:stretch>
            <a:fillRect/>
          </a:stretch>
        </p:blipFill>
        <p:spPr>
          <a:xfrm>
            <a:off x="2337909" y="8280782"/>
            <a:ext cx="687650" cy="687669"/>
          </a:xfrm>
          <a:prstGeom prst="rect">
            <a:avLst/>
          </a:prstGeom>
          <a:noFill/>
          <a:ln>
            <a:noFill/>
          </a:ln>
        </p:spPr>
      </p:pic>
      <p:pic>
        <p:nvPicPr>
          <p:cNvPr id="1047" name="Google Shape;1047;p65" descr="Google Shape;662;p29"/>
          <p:cNvPicPr preferRelativeResize="0"/>
          <p:nvPr/>
        </p:nvPicPr>
        <p:blipFill rotWithShape="1">
          <a:blip r:embed="rId9"/>
          <a:srcRect/>
          <a:stretch>
            <a:fillRect/>
          </a:stretch>
        </p:blipFill>
        <p:spPr>
          <a:xfrm>
            <a:off x="3385901" y="8280782"/>
            <a:ext cx="687650" cy="687669"/>
          </a:xfrm>
          <a:prstGeom prst="rect">
            <a:avLst/>
          </a:prstGeom>
          <a:noFill/>
          <a:ln>
            <a:noFill/>
          </a:ln>
        </p:spPr>
      </p:pic>
      <p:pic>
        <p:nvPicPr>
          <p:cNvPr id="1048" name="Google Shape;1048;p65" descr="Google Shape;663;p29"/>
          <p:cNvPicPr preferRelativeResize="0"/>
          <p:nvPr/>
        </p:nvPicPr>
        <p:blipFill rotWithShape="1">
          <a:blip r:embed="rId10"/>
          <a:srcRect/>
          <a:stretch>
            <a:fillRect/>
          </a:stretch>
        </p:blipFill>
        <p:spPr>
          <a:xfrm>
            <a:off x="5483182" y="8280782"/>
            <a:ext cx="687650" cy="687669"/>
          </a:xfrm>
          <a:prstGeom prst="rect">
            <a:avLst/>
          </a:prstGeom>
          <a:noFill/>
          <a:ln>
            <a:noFill/>
          </a:ln>
        </p:spPr>
      </p:pic>
      <p:pic>
        <p:nvPicPr>
          <p:cNvPr id="1049" name="Google Shape;1049;p65" descr="Google Shape;664;p29"/>
          <p:cNvPicPr preferRelativeResize="0"/>
          <p:nvPr/>
        </p:nvPicPr>
        <p:blipFill rotWithShape="1">
          <a:blip r:embed="rId11"/>
          <a:srcRect/>
          <a:stretch>
            <a:fillRect/>
          </a:stretch>
        </p:blipFill>
        <p:spPr>
          <a:xfrm>
            <a:off x="5486483" y="4778625"/>
            <a:ext cx="687650" cy="687669"/>
          </a:xfrm>
          <a:prstGeom prst="rect">
            <a:avLst/>
          </a:prstGeom>
          <a:noFill/>
          <a:ln>
            <a:noFill/>
          </a:ln>
        </p:spPr>
      </p:pic>
      <p:pic>
        <p:nvPicPr>
          <p:cNvPr id="1050" name="Google Shape;1050;p65" descr="Google Shape;665;p29"/>
          <p:cNvPicPr preferRelativeResize="0"/>
          <p:nvPr/>
        </p:nvPicPr>
        <p:blipFill rotWithShape="1">
          <a:blip r:embed="rId12"/>
          <a:srcRect/>
          <a:stretch>
            <a:fillRect/>
          </a:stretch>
        </p:blipFill>
        <p:spPr>
          <a:xfrm>
            <a:off x="6548459" y="8280782"/>
            <a:ext cx="687650" cy="687669"/>
          </a:xfrm>
          <a:prstGeom prst="rect">
            <a:avLst/>
          </a:prstGeom>
          <a:noFill/>
          <a:ln>
            <a:noFill/>
          </a:ln>
        </p:spPr>
      </p:pic>
      <p:pic>
        <p:nvPicPr>
          <p:cNvPr id="1051" name="Google Shape;1051;p65" descr="Google Shape;666;p29"/>
          <p:cNvPicPr preferRelativeResize="0"/>
          <p:nvPr/>
        </p:nvPicPr>
        <p:blipFill rotWithShape="1">
          <a:blip r:embed="rId13"/>
          <a:srcRect/>
          <a:stretch>
            <a:fillRect/>
          </a:stretch>
        </p:blipFill>
        <p:spPr>
          <a:xfrm>
            <a:off x="2300890" y="4778625"/>
            <a:ext cx="696825" cy="696825"/>
          </a:xfrm>
          <a:prstGeom prst="rect">
            <a:avLst/>
          </a:prstGeom>
          <a:noFill/>
          <a:ln>
            <a:noFill/>
          </a:ln>
        </p:spPr>
      </p:pic>
      <p:pic>
        <p:nvPicPr>
          <p:cNvPr id="1052" name="Google Shape;1052;p65" descr="Google Shape;667;p29"/>
          <p:cNvPicPr preferRelativeResize="0"/>
          <p:nvPr/>
        </p:nvPicPr>
        <p:blipFill rotWithShape="1">
          <a:blip r:embed="rId14"/>
          <a:srcRect/>
          <a:stretch>
            <a:fillRect/>
          </a:stretch>
        </p:blipFill>
        <p:spPr>
          <a:xfrm>
            <a:off x="3362755" y="4778625"/>
            <a:ext cx="696825" cy="696825"/>
          </a:xfrm>
          <a:prstGeom prst="rect">
            <a:avLst/>
          </a:prstGeom>
          <a:noFill/>
          <a:ln>
            <a:noFill/>
          </a:ln>
        </p:spPr>
      </p:pic>
      <p:pic>
        <p:nvPicPr>
          <p:cNvPr id="1053" name="Google Shape;1053;p65" descr="Google Shape;668;p29"/>
          <p:cNvPicPr preferRelativeResize="0"/>
          <p:nvPr/>
        </p:nvPicPr>
        <p:blipFill rotWithShape="1">
          <a:blip r:embed="rId15"/>
          <a:srcRect/>
          <a:stretch>
            <a:fillRect/>
          </a:stretch>
        </p:blipFill>
        <p:spPr>
          <a:xfrm>
            <a:off x="4424620" y="4778625"/>
            <a:ext cx="696825" cy="696825"/>
          </a:xfrm>
          <a:prstGeom prst="rect">
            <a:avLst/>
          </a:prstGeom>
          <a:noFill/>
          <a:ln>
            <a:noFill/>
          </a:ln>
        </p:spPr>
      </p:pic>
      <p:pic>
        <p:nvPicPr>
          <p:cNvPr id="1054" name="Google Shape;1054;p65" descr="Google Shape;669;p29"/>
          <p:cNvPicPr preferRelativeResize="0"/>
          <p:nvPr/>
        </p:nvPicPr>
        <p:blipFill rotWithShape="1">
          <a:blip r:embed="rId16"/>
          <a:srcRect/>
          <a:stretch>
            <a:fillRect/>
          </a:stretch>
        </p:blipFill>
        <p:spPr>
          <a:xfrm>
            <a:off x="7591859" y="4778625"/>
            <a:ext cx="696825" cy="696825"/>
          </a:xfrm>
          <a:prstGeom prst="rect">
            <a:avLst/>
          </a:prstGeom>
          <a:noFill/>
          <a:ln>
            <a:noFill/>
          </a:ln>
        </p:spPr>
      </p:pic>
      <p:pic>
        <p:nvPicPr>
          <p:cNvPr id="1055" name="Google Shape;1055;p65" descr="Google Shape;670;p29"/>
          <p:cNvPicPr preferRelativeResize="0"/>
          <p:nvPr/>
        </p:nvPicPr>
        <p:blipFill rotWithShape="1">
          <a:blip r:embed="rId17"/>
          <a:srcRect/>
          <a:stretch>
            <a:fillRect/>
          </a:stretch>
        </p:blipFill>
        <p:spPr>
          <a:xfrm>
            <a:off x="10451824" y="4792566"/>
            <a:ext cx="670338" cy="670338"/>
          </a:xfrm>
          <a:prstGeom prst="rect">
            <a:avLst/>
          </a:prstGeom>
          <a:noFill/>
          <a:ln>
            <a:noFill/>
          </a:ln>
        </p:spPr>
      </p:pic>
      <p:pic>
        <p:nvPicPr>
          <p:cNvPr id="1056" name="Google Shape;1056;p65" descr="Google Shape;671;p29"/>
          <p:cNvPicPr preferRelativeResize="0"/>
          <p:nvPr/>
        </p:nvPicPr>
        <p:blipFill rotWithShape="1">
          <a:blip r:embed="rId18"/>
          <a:srcRect/>
          <a:stretch>
            <a:fillRect/>
          </a:stretch>
        </p:blipFill>
        <p:spPr>
          <a:xfrm>
            <a:off x="21373248" y="6493249"/>
            <a:ext cx="688288" cy="688313"/>
          </a:xfrm>
          <a:prstGeom prst="rect">
            <a:avLst/>
          </a:prstGeom>
          <a:noFill/>
          <a:ln>
            <a:noFill/>
          </a:ln>
        </p:spPr>
      </p:pic>
      <p:pic>
        <p:nvPicPr>
          <p:cNvPr id="1057" name="Google Shape;1057;p65" descr="Google Shape;672;p29"/>
          <p:cNvPicPr preferRelativeResize="0"/>
          <p:nvPr/>
        </p:nvPicPr>
        <p:blipFill rotWithShape="1">
          <a:blip r:embed="rId19"/>
          <a:srcRect/>
          <a:stretch>
            <a:fillRect/>
          </a:stretch>
        </p:blipFill>
        <p:spPr>
          <a:xfrm>
            <a:off x="19369141" y="6493249"/>
            <a:ext cx="688288" cy="688313"/>
          </a:xfrm>
          <a:prstGeom prst="rect">
            <a:avLst/>
          </a:prstGeom>
          <a:noFill/>
          <a:ln>
            <a:noFill/>
          </a:ln>
        </p:spPr>
      </p:pic>
      <p:pic>
        <p:nvPicPr>
          <p:cNvPr id="1058" name="Google Shape;1058;p65" descr="Google Shape;673;p29"/>
          <p:cNvPicPr preferRelativeResize="0"/>
          <p:nvPr/>
        </p:nvPicPr>
        <p:blipFill rotWithShape="1">
          <a:blip r:embed="rId20"/>
          <a:srcRect/>
          <a:stretch>
            <a:fillRect/>
          </a:stretch>
        </p:blipFill>
        <p:spPr>
          <a:xfrm>
            <a:off x="20371194" y="6493249"/>
            <a:ext cx="688288" cy="688313"/>
          </a:xfrm>
          <a:prstGeom prst="rect">
            <a:avLst/>
          </a:prstGeom>
          <a:noFill/>
          <a:ln>
            <a:noFill/>
          </a:ln>
        </p:spPr>
      </p:pic>
      <p:pic>
        <p:nvPicPr>
          <p:cNvPr id="1059" name="Google Shape;1059;p65" descr="Google Shape;674;p29"/>
          <p:cNvPicPr preferRelativeResize="0"/>
          <p:nvPr/>
        </p:nvPicPr>
        <p:blipFill rotWithShape="1">
          <a:blip r:embed="rId21"/>
          <a:srcRect/>
          <a:stretch>
            <a:fillRect/>
          </a:stretch>
        </p:blipFill>
        <p:spPr>
          <a:xfrm>
            <a:off x="18367084" y="6493249"/>
            <a:ext cx="688288" cy="688313"/>
          </a:xfrm>
          <a:prstGeom prst="rect">
            <a:avLst/>
          </a:prstGeom>
          <a:noFill/>
          <a:ln>
            <a:noFill/>
          </a:ln>
        </p:spPr>
      </p:pic>
      <p:pic>
        <p:nvPicPr>
          <p:cNvPr id="1060" name="Google Shape;1060;p65" descr="Google Shape;675;p29"/>
          <p:cNvPicPr preferRelativeResize="0"/>
          <p:nvPr/>
        </p:nvPicPr>
        <p:blipFill rotWithShape="1">
          <a:blip r:embed="rId22"/>
          <a:srcRect/>
          <a:stretch>
            <a:fillRect/>
          </a:stretch>
        </p:blipFill>
        <p:spPr>
          <a:xfrm>
            <a:off x="21377298" y="4778309"/>
            <a:ext cx="688288" cy="688306"/>
          </a:xfrm>
          <a:prstGeom prst="rect">
            <a:avLst/>
          </a:prstGeom>
          <a:noFill/>
          <a:ln>
            <a:noFill/>
          </a:ln>
        </p:spPr>
      </p:pic>
      <p:pic>
        <p:nvPicPr>
          <p:cNvPr id="1061" name="Google Shape;1061;p65" descr="Google Shape;676;p29"/>
          <p:cNvPicPr preferRelativeResize="0"/>
          <p:nvPr/>
        </p:nvPicPr>
        <p:blipFill rotWithShape="1">
          <a:blip r:embed="rId23"/>
          <a:srcRect/>
          <a:stretch>
            <a:fillRect/>
          </a:stretch>
        </p:blipFill>
        <p:spPr>
          <a:xfrm>
            <a:off x="20365505" y="4778309"/>
            <a:ext cx="688288" cy="688306"/>
          </a:xfrm>
          <a:prstGeom prst="rect">
            <a:avLst/>
          </a:prstGeom>
          <a:noFill/>
          <a:ln>
            <a:noFill/>
          </a:ln>
        </p:spPr>
      </p:pic>
      <p:pic>
        <p:nvPicPr>
          <p:cNvPr id="1062" name="Google Shape;1062;p65" descr="Google Shape;677;p29"/>
          <p:cNvPicPr preferRelativeResize="0"/>
          <p:nvPr/>
        </p:nvPicPr>
        <p:blipFill rotWithShape="1">
          <a:blip r:embed="rId24"/>
          <a:srcRect/>
          <a:stretch>
            <a:fillRect/>
          </a:stretch>
        </p:blipFill>
        <p:spPr>
          <a:xfrm>
            <a:off x="19353713" y="4778309"/>
            <a:ext cx="688288" cy="688306"/>
          </a:xfrm>
          <a:prstGeom prst="rect">
            <a:avLst/>
          </a:prstGeom>
          <a:noFill/>
          <a:ln>
            <a:noFill/>
          </a:ln>
        </p:spPr>
      </p:pic>
      <p:pic>
        <p:nvPicPr>
          <p:cNvPr id="1063" name="Google Shape;1063;p65" descr="Google Shape;678;p29"/>
          <p:cNvPicPr preferRelativeResize="0"/>
          <p:nvPr/>
        </p:nvPicPr>
        <p:blipFill rotWithShape="1">
          <a:blip r:embed="rId25"/>
          <a:srcRect/>
          <a:stretch>
            <a:fillRect/>
          </a:stretch>
        </p:blipFill>
        <p:spPr>
          <a:xfrm>
            <a:off x="18341922" y="4778309"/>
            <a:ext cx="688288" cy="688306"/>
          </a:xfrm>
          <a:prstGeom prst="rect">
            <a:avLst/>
          </a:prstGeom>
          <a:noFill/>
          <a:ln>
            <a:noFill/>
          </a:ln>
        </p:spPr>
      </p:pic>
      <p:pic>
        <p:nvPicPr>
          <p:cNvPr id="1064" name="Google Shape;1064;p65" descr="Google Shape;679;p29"/>
          <p:cNvPicPr preferRelativeResize="0"/>
          <p:nvPr/>
        </p:nvPicPr>
        <p:blipFill rotWithShape="1">
          <a:blip r:embed="rId26"/>
          <a:srcRect/>
          <a:stretch>
            <a:fillRect/>
          </a:stretch>
        </p:blipFill>
        <p:spPr>
          <a:xfrm>
            <a:off x="17330131" y="4778309"/>
            <a:ext cx="688288" cy="688306"/>
          </a:xfrm>
          <a:prstGeom prst="rect">
            <a:avLst/>
          </a:prstGeom>
          <a:noFill/>
          <a:ln>
            <a:noFill/>
          </a:ln>
        </p:spPr>
      </p:pic>
      <p:pic>
        <p:nvPicPr>
          <p:cNvPr id="1065" name="Google Shape;1065;p65" descr="Google Shape;680;p29"/>
          <p:cNvPicPr preferRelativeResize="0"/>
          <p:nvPr/>
        </p:nvPicPr>
        <p:blipFill rotWithShape="1">
          <a:blip r:embed="rId27"/>
          <a:srcRect/>
          <a:stretch>
            <a:fillRect/>
          </a:stretch>
        </p:blipFill>
        <p:spPr>
          <a:xfrm>
            <a:off x="4456627" y="8275559"/>
            <a:ext cx="696844" cy="696850"/>
          </a:xfrm>
          <a:prstGeom prst="rect">
            <a:avLst/>
          </a:prstGeom>
          <a:noFill/>
          <a:ln>
            <a:noFill/>
          </a:ln>
        </p:spPr>
      </p:pic>
      <p:pic>
        <p:nvPicPr>
          <p:cNvPr id="1066" name="Google Shape;1066;p65" descr="Google Shape;681;p29"/>
          <p:cNvPicPr preferRelativeResize="0"/>
          <p:nvPr/>
        </p:nvPicPr>
        <p:blipFill rotWithShape="1">
          <a:blip r:embed="rId28"/>
          <a:srcRect/>
          <a:stretch>
            <a:fillRect/>
          </a:stretch>
        </p:blipFill>
        <p:spPr>
          <a:xfrm>
            <a:off x="11431447" y="4766073"/>
            <a:ext cx="696849" cy="697139"/>
          </a:xfrm>
          <a:prstGeom prst="rect">
            <a:avLst/>
          </a:prstGeom>
          <a:noFill/>
          <a:ln>
            <a:noFill/>
          </a:ln>
        </p:spPr>
      </p:pic>
      <p:sp>
        <p:nvSpPr>
          <p:cNvPr id="1067" name="Google Shape;1067;p65"/>
          <p:cNvSpPr txBox="1"/>
          <p:nvPr/>
        </p:nvSpPr>
        <p:spPr>
          <a:xfrm>
            <a:off x="12434147"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HK</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68" name="Google Shape;1068;p65"/>
          <p:cNvSpPr txBox="1"/>
          <p:nvPr/>
        </p:nvSpPr>
        <p:spPr>
          <a:xfrm>
            <a:off x="14446950" y="5508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ID</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69" name="Google Shape;1069;p65"/>
          <p:cNvSpPr txBox="1"/>
          <p:nvPr/>
        </p:nvSpPr>
        <p:spPr>
          <a:xfrm>
            <a:off x="13440548"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IN</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70" name="Google Shape;1070;p65" descr="Google Shape;685;p29"/>
          <p:cNvPicPr preferRelativeResize="0"/>
          <p:nvPr/>
        </p:nvPicPr>
        <p:blipFill rotWithShape="1">
          <a:blip r:embed="rId29"/>
          <a:srcRect/>
          <a:stretch>
            <a:fillRect/>
          </a:stretch>
        </p:blipFill>
        <p:spPr>
          <a:xfrm>
            <a:off x="13443678" y="4797721"/>
            <a:ext cx="693588" cy="693631"/>
          </a:xfrm>
          <a:prstGeom prst="rect">
            <a:avLst/>
          </a:prstGeom>
          <a:noFill/>
          <a:ln>
            <a:noFill/>
          </a:ln>
        </p:spPr>
      </p:pic>
      <p:pic>
        <p:nvPicPr>
          <p:cNvPr id="1071" name="Google Shape;1071;p65" descr="Google Shape;686;p29"/>
          <p:cNvPicPr preferRelativeResize="0"/>
          <p:nvPr/>
        </p:nvPicPr>
        <p:blipFill rotWithShape="1">
          <a:blip r:embed="rId30"/>
          <a:srcRect/>
          <a:stretch>
            <a:fillRect/>
          </a:stretch>
        </p:blipFill>
        <p:spPr>
          <a:xfrm>
            <a:off x="14446553" y="4784644"/>
            <a:ext cx="693588" cy="693625"/>
          </a:xfrm>
          <a:prstGeom prst="rect">
            <a:avLst/>
          </a:prstGeom>
          <a:noFill/>
          <a:ln>
            <a:noFill/>
          </a:ln>
        </p:spPr>
      </p:pic>
      <p:pic>
        <p:nvPicPr>
          <p:cNvPr id="1072" name="Google Shape;1072;p65" descr="Google Shape;687;p29"/>
          <p:cNvPicPr preferRelativeResize="0"/>
          <p:nvPr/>
        </p:nvPicPr>
        <p:blipFill rotWithShape="1">
          <a:blip r:embed="rId31"/>
          <a:srcRect/>
          <a:stretch>
            <a:fillRect/>
          </a:stretch>
        </p:blipFill>
        <p:spPr>
          <a:xfrm>
            <a:off x="12437584" y="4787293"/>
            <a:ext cx="696806" cy="696806"/>
          </a:xfrm>
          <a:prstGeom prst="rect">
            <a:avLst/>
          </a:prstGeom>
          <a:noFill/>
          <a:ln>
            <a:noFill/>
          </a:ln>
        </p:spPr>
      </p:pic>
      <p:sp>
        <p:nvSpPr>
          <p:cNvPr id="1073" name="Google Shape;1073;p65"/>
          <p:cNvSpPr txBox="1"/>
          <p:nvPr/>
        </p:nvSpPr>
        <p:spPr>
          <a:xfrm>
            <a:off x="11427745" y="5508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AU</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74" name="Google Shape;1074;p65"/>
          <p:cNvSpPr txBox="1"/>
          <p:nvPr/>
        </p:nvSpPr>
        <p:spPr>
          <a:xfrm>
            <a:off x="10367611" y="7175154"/>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JP</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75" name="Google Shape;1075;p65"/>
          <p:cNvSpPr txBox="1"/>
          <p:nvPr/>
        </p:nvSpPr>
        <p:spPr>
          <a:xfrm>
            <a:off x="11431088" y="7175152"/>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KR</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76" name="Google Shape;1076;p65" descr="Google Shape;691;p29"/>
          <p:cNvPicPr preferRelativeResize="0"/>
          <p:nvPr/>
        </p:nvPicPr>
        <p:blipFill rotWithShape="1">
          <a:blip r:embed="rId32"/>
          <a:srcRect/>
          <a:stretch>
            <a:fillRect/>
          </a:stretch>
        </p:blipFill>
        <p:spPr>
          <a:xfrm>
            <a:off x="11404241" y="6452497"/>
            <a:ext cx="693588" cy="693631"/>
          </a:xfrm>
          <a:prstGeom prst="rect">
            <a:avLst/>
          </a:prstGeom>
          <a:noFill/>
          <a:ln>
            <a:noFill/>
          </a:ln>
        </p:spPr>
      </p:pic>
      <p:pic>
        <p:nvPicPr>
          <p:cNvPr id="1077" name="Google Shape;1077;p65" descr="Google Shape;692;p29"/>
          <p:cNvPicPr preferRelativeResize="0"/>
          <p:nvPr/>
        </p:nvPicPr>
        <p:blipFill rotWithShape="1">
          <a:blip r:embed="rId33"/>
          <a:srcRect/>
          <a:stretch>
            <a:fillRect/>
          </a:stretch>
        </p:blipFill>
        <p:spPr>
          <a:xfrm>
            <a:off x="10390136" y="6452497"/>
            <a:ext cx="693588" cy="693631"/>
          </a:xfrm>
          <a:prstGeom prst="rect">
            <a:avLst/>
          </a:prstGeom>
          <a:noFill/>
          <a:ln>
            <a:noFill/>
          </a:ln>
        </p:spPr>
      </p:pic>
      <p:sp>
        <p:nvSpPr>
          <p:cNvPr id="1078" name="Google Shape;1078;p65"/>
          <p:cNvSpPr txBox="1"/>
          <p:nvPr/>
        </p:nvSpPr>
        <p:spPr>
          <a:xfrm>
            <a:off x="1243266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MY</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79" name="Google Shape;1079;p65"/>
          <p:cNvSpPr txBox="1"/>
          <p:nvPr/>
        </p:nvSpPr>
        <p:spPr>
          <a:xfrm>
            <a:off x="13434248" y="7211860"/>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NZ</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80" name="Google Shape;1080;p65"/>
          <p:cNvSpPr txBox="1"/>
          <p:nvPr/>
        </p:nvSpPr>
        <p:spPr>
          <a:xfrm>
            <a:off x="14435825" y="7211861"/>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PH</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81" name="Google Shape;1081;p65"/>
          <p:cNvSpPr txBox="1"/>
          <p:nvPr/>
        </p:nvSpPr>
        <p:spPr>
          <a:xfrm>
            <a:off x="10390120" y="8996963"/>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SG</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82" name="Google Shape;1082;p65" descr="Google Shape;697;p29"/>
          <p:cNvPicPr preferRelativeResize="0"/>
          <p:nvPr/>
        </p:nvPicPr>
        <p:blipFill rotWithShape="1">
          <a:blip r:embed="rId34"/>
          <a:srcRect/>
          <a:stretch>
            <a:fillRect/>
          </a:stretch>
        </p:blipFill>
        <p:spPr>
          <a:xfrm>
            <a:off x="10407994" y="8272642"/>
            <a:ext cx="693588" cy="693625"/>
          </a:xfrm>
          <a:prstGeom prst="rect">
            <a:avLst/>
          </a:prstGeom>
          <a:noFill/>
          <a:ln>
            <a:noFill/>
          </a:ln>
        </p:spPr>
      </p:pic>
      <p:pic>
        <p:nvPicPr>
          <p:cNvPr id="1083" name="Google Shape;1083;p65" descr="Google Shape;698;p29"/>
          <p:cNvPicPr preferRelativeResize="0"/>
          <p:nvPr/>
        </p:nvPicPr>
        <p:blipFill rotWithShape="1">
          <a:blip r:embed="rId35"/>
          <a:srcRect/>
          <a:stretch>
            <a:fillRect/>
          </a:stretch>
        </p:blipFill>
        <p:spPr>
          <a:xfrm>
            <a:off x="14446553" y="6452497"/>
            <a:ext cx="693588" cy="693631"/>
          </a:xfrm>
          <a:prstGeom prst="rect">
            <a:avLst/>
          </a:prstGeom>
          <a:noFill/>
          <a:ln>
            <a:noFill/>
          </a:ln>
        </p:spPr>
      </p:pic>
      <p:pic>
        <p:nvPicPr>
          <p:cNvPr id="1084" name="Google Shape;1084;p65" descr="Google Shape;699;p29"/>
          <p:cNvPicPr preferRelativeResize="0"/>
          <p:nvPr/>
        </p:nvPicPr>
        <p:blipFill rotWithShape="1">
          <a:blip r:embed="rId36"/>
          <a:srcRect/>
          <a:stretch>
            <a:fillRect/>
          </a:stretch>
        </p:blipFill>
        <p:spPr>
          <a:xfrm>
            <a:off x="13432452" y="6452497"/>
            <a:ext cx="693588" cy="693631"/>
          </a:xfrm>
          <a:prstGeom prst="rect">
            <a:avLst/>
          </a:prstGeom>
          <a:noFill/>
          <a:ln>
            <a:noFill/>
          </a:ln>
        </p:spPr>
      </p:pic>
      <p:pic>
        <p:nvPicPr>
          <p:cNvPr id="1085" name="Google Shape;1085;p65" descr="Google Shape;700;p29"/>
          <p:cNvPicPr preferRelativeResize="0"/>
          <p:nvPr/>
        </p:nvPicPr>
        <p:blipFill rotWithShape="1">
          <a:blip r:embed="rId37"/>
          <a:srcRect/>
          <a:stretch>
            <a:fillRect/>
          </a:stretch>
        </p:blipFill>
        <p:spPr>
          <a:xfrm>
            <a:off x="12418344" y="6452497"/>
            <a:ext cx="693588" cy="693631"/>
          </a:xfrm>
          <a:prstGeom prst="rect">
            <a:avLst/>
          </a:prstGeom>
          <a:noFill/>
          <a:ln>
            <a:noFill/>
          </a:ln>
        </p:spPr>
      </p:pic>
      <p:sp>
        <p:nvSpPr>
          <p:cNvPr id="1086" name="Google Shape;1086;p65"/>
          <p:cNvSpPr txBox="1"/>
          <p:nvPr/>
        </p:nvSpPr>
        <p:spPr>
          <a:xfrm>
            <a:off x="11377220"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TH</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87" name="Google Shape;1087;p65"/>
          <p:cNvSpPr txBox="1"/>
          <p:nvPr/>
        </p:nvSpPr>
        <p:spPr>
          <a:xfrm>
            <a:off x="12397642" y="9005680"/>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TW</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88" name="Google Shape;1088;p65" descr="Google Shape;703;p29"/>
          <p:cNvPicPr preferRelativeResize="0"/>
          <p:nvPr/>
        </p:nvPicPr>
        <p:blipFill rotWithShape="1">
          <a:blip r:embed="rId38"/>
          <a:srcRect/>
          <a:stretch>
            <a:fillRect/>
          </a:stretch>
        </p:blipFill>
        <p:spPr>
          <a:xfrm>
            <a:off x="11413169" y="8272642"/>
            <a:ext cx="693588" cy="693625"/>
          </a:xfrm>
          <a:prstGeom prst="rect">
            <a:avLst/>
          </a:prstGeom>
          <a:noFill/>
          <a:ln>
            <a:noFill/>
          </a:ln>
        </p:spPr>
      </p:pic>
      <p:pic>
        <p:nvPicPr>
          <p:cNvPr id="1089" name="Google Shape;1089;p65" descr="Google Shape;704;p29"/>
          <p:cNvPicPr preferRelativeResize="0"/>
          <p:nvPr/>
        </p:nvPicPr>
        <p:blipFill rotWithShape="1">
          <a:blip r:embed="rId39"/>
          <a:srcRect/>
          <a:stretch>
            <a:fillRect/>
          </a:stretch>
        </p:blipFill>
        <p:spPr>
          <a:xfrm>
            <a:off x="12418344" y="8269422"/>
            <a:ext cx="696844" cy="696844"/>
          </a:xfrm>
          <a:prstGeom prst="rect">
            <a:avLst/>
          </a:prstGeom>
          <a:noFill/>
          <a:ln>
            <a:noFill/>
          </a:ln>
        </p:spPr>
      </p:pic>
      <p:sp>
        <p:nvSpPr>
          <p:cNvPr id="1090" name="Google Shape;1090;p65"/>
          <p:cNvSpPr txBox="1"/>
          <p:nvPr/>
        </p:nvSpPr>
        <p:spPr>
          <a:xfrm>
            <a:off x="17324830" y="7223096"/>
            <a:ext cx="685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FR</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91" name="Google Shape;1091;p65" descr="Google Shape;706;p29"/>
          <p:cNvPicPr preferRelativeResize="0"/>
          <p:nvPr/>
        </p:nvPicPr>
        <p:blipFill rotWithShape="1">
          <a:blip r:embed="rId40"/>
          <a:srcRect/>
          <a:stretch>
            <a:fillRect/>
          </a:stretch>
        </p:blipFill>
        <p:spPr>
          <a:xfrm>
            <a:off x="17309677" y="6493252"/>
            <a:ext cx="688288" cy="688313"/>
          </a:xfrm>
          <a:prstGeom prst="rect">
            <a:avLst/>
          </a:prstGeom>
          <a:noFill/>
          <a:ln>
            <a:noFill/>
          </a:ln>
        </p:spPr>
      </p:pic>
      <p:sp>
        <p:nvSpPr>
          <p:cNvPr id="1092" name="Google Shape;1092;p65"/>
          <p:cNvSpPr txBox="1"/>
          <p:nvPr/>
        </p:nvSpPr>
        <p:spPr>
          <a:xfrm>
            <a:off x="17137531" y="9053092"/>
            <a:ext cx="11838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Nordics</a:t>
            </a:r>
            <a:endParaRPr lang="en-US" sz="700" b="0" i="0" u="none" strike="noStrike" cap="none">
              <a:solidFill>
                <a:srgbClr val="B7B7B7"/>
              </a:solidFill>
              <a:latin typeface="Google Sans Medium"/>
              <a:ea typeface="Google Sans Medium"/>
              <a:cs typeface="Google Sans Medium"/>
              <a:sym typeface="Google Sans Medium"/>
            </a:endParaRPr>
          </a:p>
        </p:txBody>
      </p:sp>
      <p:sp>
        <p:nvSpPr>
          <p:cNvPr id="1093" name="Google Shape;1093;p65"/>
          <p:cNvSpPr txBox="1"/>
          <p:nvPr/>
        </p:nvSpPr>
        <p:spPr>
          <a:xfrm>
            <a:off x="18337427" y="9009896"/>
            <a:ext cx="747600" cy="4752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B7B7B7"/>
              </a:buClr>
              <a:buSzPts val="700"/>
              <a:buFont typeface="Google Sans Medium"/>
              <a:buNone/>
            </a:pPr>
            <a:r>
              <a:rPr lang="en-US" sz="700" b="0" i="0" u="none" strike="noStrike" cap="none">
                <a:solidFill>
                  <a:srgbClr val="B7B7B7"/>
                </a:solidFill>
                <a:latin typeface="Google Sans Medium"/>
                <a:ea typeface="Google Sans Medium"/>
                <a:cs typeface="Google Sans Medium"/>
                <a:sym typeface="Google Sans Medium"/>
              </a:rPr>
              <a:t>PT</a:t>
            </a:r>
            <a:endParaRPr lang="en-US" sz="700" b="0" i="0" u="none" strike="noStrike" cap="none">
              <a:solidFill>
                <a:srgbClr val="B7B7B7"/>
              </a:solidFill>
              <a:latin typeface="Google Sans Medium"/>
              <a:ea typeface="Google Sans Medium"/>
              <a:cs typeface="Google Sans Medium"/>
              <a:sym typeface="Google Sans Medium"/>
            </a:endParaRPr>
          </a:p>
        </p:txBody>
      </p:sp>
      <p:pic>
        <p:nvPicPr>
          <p:cNvPr id="1094" name="Google Shape;1094;p65" descr="Google Shape;709;p29"/>
          <p:cNvPicPr preferRelativeResize="0"/>
          <p:nvPr/>
        </p:nvPicPr>
        <p:blipFill rotWithShape="1">
          <a:blip r:embed="rId41"/>
          <a:srcRect/>
          <a:stretch>
            <a:fillRect/>
          </a:stretch>
        </p:blipFill>
        <p:spPr>
          <a:xfrm>
            <a:off x="18365444" y="8291284"/>
            <a:ext cx="688288" cy="688313"/>
          </a:xfrm>
          <a:prstGeom prst="rect">
            <a:avLst/>
          </a:prstGeom>
          <a:noFill/>
          <a:ln>
            <a:noFill/>
          </a:ln>
        </p:spPr>
      </p:pic>
      <p:pic>
        <p:nvPicPr>
          <p:cNvPr id="1095" name="Google Shape;1095;p65" descr="Google Shape;710;p29"/>
          <p:cNvPicPr preferRelativeResize="0"/>
          <p:nvPr/>
        </p:nvPicPr>
        <p:blipFill rotWithShape="1">
          <a:blip r:embed="rId42"/>
          <a:srcRect/>
          <a:stretch>
            <a:fillRect/>
          </a:stretch>
        </p:blipFill>
        <p:spPr>
          <a:xfrm>
            <a:off x="17304088" y="8257487"/>
            <a:ext cx="747588" cy="7475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1058865" y="1995470"/>
            <a:ext cx="14542500" cy="191706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latin typeface="+mj-lt"/>
                <a:cs typeface="+mj-lt"/>
              </a:rPr>
              <a:t>Definition</a:t>
            </a:r>
            <a:endParaRPr lang="en-US">
              <a:latin typeface="+mj-lt"/>
              <a:cs typeface="+mj-lt"/>
            </a:endParaRPr>
          </a:p>
        </p:txBody>
      </p:sp>
      <p:sp>
        <p:nvSpPr>
          <p:cNvPr id="147" name="Google Shape;147;p30"/>
          <p:cNvSpPr txBox="1"/>
          <p:nvPr>
            <p:ph type="body" idx="2"/>
          </p:nvPr>
        </p:nvSpPr>
        <p:spPr>
          <a:xfrm>
            <a:off x="1257935" y="3734435"/>
            <a:ext cx="20109180" cy="3874770"/>
          </a:xfrm>
          <a:prstGeom prst="rect">
            <a:avLst/>
          </a:prstGeom>
        </p:spPr>
        <p:txBody>
          <a:bodyPr spcFirstLastPara="1" wrap="square" lIns="91425" tIns="91425" rIns="91425" bIns="91425" anchor="t" anchorCtr="0">
            <a:spAutoFit/>
          </a:bodyPr>
          <a:lstStyle/>
          <a:p>
            <a:pPr marL="0" lvl="0" algn="l" rtl="0">
              <a:spcBef>
                <a:spcPts val="0"/>
              </a:spcBef>
              <a:spcAft>
                <a:spcPts val="0"/>
              </a:spcAft>
              <a:buClr>
                <a:srgbClr val="000000"/>
              </a:buClr>
              <a:buSzTx/>
              <a:buFont typeface="Arial" panose="020B0604020202020204"/>
              <a:buNone/>
            </a:pPr>
            <a:r>
              <a:rPr lang="en-US">
                <a:solidFill>
                  <a:srgbClr val="000000"/>
                </a:solidFill>
                <a:latin typeface="Arial" panose="020B0604020202020204"/>
                <a:ea typeface="Arial" panose="020B0604020202020204"/>
                <a:cs typeface="Arial" panose="020B0604020202020204"/>
              </a:rPr>
              <a:t>Pointers are variables whose values are memory addresses, and these addresses refer to a memory location with valid values.</a:t>
            </a:r>
            <a:endParaRPr lang="en-US">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Clr>
                <a:srgbClr val="000000"/>
              </a:buClr>
              <a:buSzTx/>
              <a:buFont typeface="Arial" panose="020B0604020202020204"/>
              <a:buNone/>
            </a:pPr>
            <a:endParaRPr lang="en-US">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Clr>
                <a:srgbClr val="000000"/>
              </a:buClr>
              <a:buSzTx/>
              <a:buFont typeface="Arial" panose="020B0604020202020204"/>
              <a:buNone/>
            </a:pPr>
            <a:r>
              <a:rPr lang="en-US">
                <a:solidFill>
                  <a:srgbClr val="000000"/>
                </a:solidFill>
                <a:latin typeface="Arial" panose="020B0604020202020204"/>
                <a:ea typeface="Arial" panose="020B0604020202020204"/>
                <a:cs typeface="Arial" panose="020B0604020202020204"/>
              </a:rPr>
              <a:t>In this sense, a variable name directly references a value, and a pointer indirectly references a value (Fig. 7.1).</a:t>
            </a:r>
            <a:endParaRPr lang="en-US">
              <a:solidFill>
                <a:srgbClr val="000000"/>
              </a:solidFill>
              <a:latin typeface="Arial" panose="020B0604020202020204"/>
              <a:ea typeface="Arial" panose="020B0604020202020204"/>
              <a:cs typeface="Arial" panose="020B0604020202020204"/>
            </a:endParaRPr>
          </a:p>
        </p:txBody>
      </p:sp>
      <p:pic>
        <p:nvPicPr>
          <p:cNvPr id="3" name="Picture 2"/>
          <p:cNvPicPr>
            <a:picLocks noChangeAspect="1"/>
          </p:cNvPicPr>
          <p:nvPr/>
        </p:nvPicPr>
        <p:blipFill>
          <a:blip r:embed="rId1"/>
          <a:stretch>
            <a:fillRect/>
          </a:stretch>
        </p:blipFill>
        <p:spPr>
          <a:xfrm>
            <a:off x="5501005" y="8176260"/>
            <a:ext cx="15792450" cy="47593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099" name="Shape 1099"/>
        <p:cNvGrpSpPr/>
        <p:nvPr/>
      </p:nvGrpSpPr>
      <p:grpSpPr>
        <a:xfrm>
          <a:off x="0" y="0"/>
          <a:ext cx="0" cy="0"/>
          <a:chOff x="0" y="0"/>
          <a:chExt cx="0" cy="0"/>
        </a:xfrm>
      </p:grpSpPr>
      <p:sp>
        <p:nvSpPr>
          <p:cNvPr id="1100" name="Google Shape;1100;p66"/>
          <p:cNvSpPr txBox="1"/>
          <p:nvPr/>
        </p:nvSpPr>
        <p:spPr>
          <a:xfrm>
            <a:off x="445599" y="1392999"/>
            <a:ext cx="17637600" cy="2015100"/>
          </a:xfrm>
          <a:prstGeom prst="rect">
            <a:avLst/>
          </a:prstGeom>
          <a:noFill/>
          <a:ln>
            <a:noFill/>
          </a:ln>
        </p:spPr>
        <p:txBody>
          <a:bodyPr spcFirstLastPara="1" wrap="square" lIns="243800" tIns="243800" rIns="243800" bIns="243800" anchor="t" anchorCtr="0">
            <a:noAutofit/>
          </a:bodyPr>
          <a:lstStyle/>
          <a:p>
            <a:pPr marL="165100" lvl="0" indent="-165100" algn="l" rtl="0">
              <a:spcBef>
                <a:spcPts val="0"/>
              </a:spcBef>
              <a:spcAft>
                <a:spcPts val="0"/>
              </a:spcAft>
              <a:buNone/>
            </a:pPr>
            <a:r>
              <a:rPr lang="en-US" sz="6900">
                <a:solidFill>
                  <a:srgbClr val="666666"/>
                </a:solidFill>
                <a:latin typeface="Google Sans"/>
                <a:ea typeface="Google Sans"/>
                <a:cs typeface="Google Sans"/>
                <a:sym typeface="Google Sans"/>
              </a:rPr>
              <a:t>Device Library</a:t>
            </a:r>
            <a:endParaRPr sz="6900">
              <a:solidFill>
                <a:srgbClr val="666666"/>
              </a:solidFill>
              <a:latin typeface="Google Sans"/>
              <a:ea typeface="Google Sans"/>
              <a:cs typeface="Google Sans"/>
              <a:sym typeface="Google Sans"/>
            </a:endParaRPr>
          </a:p>
        </p:txBody>
      </p:sp>
      <p:pic>
        <p:nvPicPr>
          <p:cNvPr id="1101" name="Google Shape;1101;p66"/>
          <p:cNvPicPr preferRelativeResize="0"/>
          <p:nvPr/>
        </p:nvPicPr>
        <p:blipFill>
          <a:blip r:embed="rId1"/>
          <a:stretch>
            <a:fillRect/>
          </a:stretch>
        </p:blipFill>
        <p:spPr>
          <a:xfrm>
            <a:off x="406400" y="8019967"/>
            <a:ext cx="9009140" cy="5289636"/>
          </a:xfrm>
          <a:prstGeom prst="rect">
            <a:avLst/>
          </a:prstGeom>
          <a:noFill/>
          <a:ln>
            <a:noFill/>
          </a:ln>
        </p:spPr>
      </p:pic>
      <p:pic>
        <p:nvPicPr>
          <p:cNvPr id="1102" name="Google Shape;1102;p66"/>
          <p:cNvPicPr preferRelativeResize="0"/>
          <p:nvPr/>
        </p:nvPicPr>
        <p:blipFill>
          <a:blip r:embed="rId2"/>
          <a:stretch>
            <a:fillRect/>
          </a:stretch>
        </p:blipFill>
        <p:spPr>
          <a:xfrm>
            <a:off x="10563935" y="8020001"/>
            <a:ext cx="9925669" cy="5289593"/>
          </a:xfrm>
          <a:prstGeom prst="rect">
            <a:avLst/>
          </a:prstGeom>
          <a:noFill/>
          <a:ln>
            <a:noFill/>
          </a:ln>
        </p:spPr>
      </p:pic>
      <p:pic>
        <p:nvPicPr>
          <p:cNvPr id="1103" name="Google Shape;1103;p66"/>
          <p:cNvPicPr preferRelativeResize="0"/>
          <p:nvPr/>
        </p:nvPicPr>
        <p:blipFill>
          <a:blip r:embed="rId3"/>
          <a:stretch>
            <a:fillRect/>
          </a:stretch>
        </p:blipFill>
        <p:spPr>
          <a:xfrm>
            <a:off x="11113174" y="769200"/>
            <a:ext cx="8827194" cy="70556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107" name="Shape 1107"/>
        <p:cNvGrpSpPr/>
        <p:nvPr/>
      </p:nvGrpSpPr>
      <p:grpSpPr>
        <a:xfrm>
          <a:off x="0" y="0"/>
          <a:ext cx="0" cy="0"/>
          <a:chOff x="0" y="0"/>
          <a:chExt cx="0" cy="0"/>
        </a:xfrm>
      </p:grpSpPr>
      <p:sp>
        <p:nvSpPr>
          <p:cNvPr id="1108" name="Google Shape;1108;p67"/>
          <p:cNvSpPr/>
          <p:nvPr/>
        </p:nvSpPr>
        <p:spPr>
          <a:xfrm>
            <a:off x="10198799" y="3993466"/>
            <a:ext cx="4044900" cy="1518300"/>
          </a:xfrm>
          <a:prstGeom prst="rect">
            <a:avLst/>
          </a:prstGeom>
          <a:solidFill>
            <a:srgbClr val="FFFFF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67"/>
          <p:cNvSpPr/>
          <p:nvPr/>
        </p:nvSpPr>
        <p:spPr>
          <a:xfrm>
            <a:off x="10198799" y="5837466"/>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67"/>
          <p:cNvSpPr/>
          <p:nvPr/>
        </p:nvSpPr>
        <p:spPr>
          <a:xfrm>
            <a:off x="10198799" y="7681466"/>
            <a:ext cx="4044900" cy="1518300"/>
          </a:xfrm>
          <a:prstGeom prst="rect">
            <a:avLst/>
          </a:prstGeom>
          <a:solidFill>
            <a:srgbClr val="EFEFEF"/>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67"/>
          <p:cNvSpPr/>
          <p:nvPr/>
        </p:nvSpPr>
        <p:spPr>
          <a:xfrm>
            <a:off x="10198799" y="9629067"/>
            <a:ext cx="4044900" cy="1518300"/>
          </a:xfrm>
          <a:prstGeom prst="rect">
            <a:avLst/>
          </a:prstGeom>
          <a:solidFill>
            <a:srgbClr val="CCCCCC"/>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67"/>
          <p:cNvSpPr/>
          <p:nvPr/>
        </p:nvSpPr>
        <p:spPr>
          <a:xfrm>
            <a:off x="16787200" y="3993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13" name="Google Shape;1113;p67"/>
          <p:cNvPicPr preferRelativeResize="0"/>
          <p:nvPr/>
        </p:nvPicPr>
        <p:blipFill rotWithShape="1">
          <a:blip r:embed="rId1"/>
          <a:srcRect/>
          <a:stretch>
            <a:fillRect/>
          </a:stretch>
        </p:blipFill>
        <p:spPr>
          <a:xfrm>
            <a:off x="10589666" y="4234037"/>
            <a:ext cx="3263100" cy="1036800"/>
          </a:xfrm>
          <a:prstGeom prst="rect">
            <a:avLst/>
          </a:prstGeom>
          <a:noFill/>
          <a:ln>
            <a:noFill/>
          </a:ln>
        </p:spPr>
      </p:pic>
      <p:pic>
        <p:nvPicPr>
          <p:cNvPr id="1114" name="Google Shape;1114;p67"/>
          <p:cNvPicPr preferRelativeResize="0"/>
          <p:nvPr/>
        </p:nvPicPr>
        <p:blipFill rotWithShape="1">
          <a:blip r:embed="rId2"/>
          <a:srcRect/>
          <a:stretch>
            <a:fillRect/>
          </a:stretch>
        </p:blipFill>
        <p:spPr>
          <a:xfrm>
            <a:off x="17178072" y="4234029"/>
            <a:ext cx="3263100" cy="1036800"/>
          </a:xfrm>
          <a:prstGeom prst="rect">
            <a:avLst/>
          </a:prstGeom>
          <a:noFill/>
          <a:ln>
            <a:noFill/>
          </a:ln>
        </p:spPr>
      </p:pic>
      <p:sp>
        <p:nvSpPr>
          <p:cNvPr id="1115" name="Google Shape;1115;p67"/>
          <p:cNvSpPr/>
          <p:nvPr/>
        </p:nvSpPr>
        <p:spPr>
          <a:xfrm>
            <a:off x="16787200" y="58374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16" name="Google Shape;1116;p67"/>
          <p:cNvPicPr preferRelativeResize="0"/>
          <p:nvPr/>
        </p:nvPicPr>
        <p:blipFill rotWithShape="1">
          <a:blip r:embed="rId2"/>
          <a:srcRect/>
          <a:stretch>
            <a:fillRect/>
          </a:stretch>
        </p:blipFill>
        <p:spPr>
          <a:xfrm>
            <a:off x="17178072" y="6078029"/>
            <a:ext cx="3263100" cy="1036800"/>
          </a:xfrm>
          <a:prstGeom prst="rect">
            <a:avLst/>
          </a:prstGeom>
          <a:noFill/>
          <a:ln>
            <a:noFill/>
          </a:ln>
        </p:spPr>
      </p:pic>
      <p:sp>
        <p:nvSpPr>
          <p:cNvPr id="1117" name="Google Shape;1117;p67"/>
          <p:cNvSpPr/>
          <p:nvPr/>
        </p:nvSpPr>
        <p:spPr>
          <a:xfrm>
            <a:off x="16787200" y="7681466"/>
            <a:ext cx="4044900" cy="1518300"/>
          </a:xfrm>
          <a:prstGeom prst="rect">
            <a:avLst/>
          </a:prstGeom>
          <a:solidFill>
            <a:srgbClr val="666666"/>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18" name="Google Shape;1118;p67"/>
          <p:cNvPicPr preferRelativeResize="0"/>
          <p:nvPr/>
        </p:nvPicPr>
        <p:blipFill rotWithShape="1">
          <a:blip r:embed="rId2"/>
          <a:srcRect/>
          <a:stretch>
            <a:fillRect/>
          </a:stretch>
        </p:blipFill>
        <p:spPr>
          <a:xfrm>
            <a:off x="17178072" y="7922028"/>
            <a:ext cx="3263100" cy="1036800"/>
          </a:xfrm>
          <a:prstGeom prst="rect">
            <a:avLst/>
          </a:prstGeom>
          <a:noFill/>
          <a:ln>
            <a:noFill/>
          </a:ln>
        </p:spPr>
      </p:pic>
      <p:sp>
        <p:nvSpPr>
          <p:cNvPr id="1119" name="Google Shape;1119;p67"/>
          <p:cNvSpPr/>
          <p:nvPr/>
        </p:nvSpPr>
        <p:spPr>
          <a:xfrm>
            <a:off x="16787200" y="9629067"/>
            <a:ext cx="4044900" cy="1518300"/>
          </a:xfrm>
          <a:prstGeom prst="rect">
            <a:avLst/>
          </a:prstGeom>
          <a:solidFill>
            <a:srgbClr val="999999"/>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20" name="Google Shape;1120;p67"/>
          <p:cNvPicPr preferRelativeResize="0"/>
          <p:nvPr/>
        </p:nvPicPr>
        <p:blipFill rotWithShape="1">
          <a:blip r:embed="rId2"/>
          <a:srcRect/>
          <a:stretch>
            <a:fillRect/>
          </a:stretch>
        </p:blipFill>
        <p:spPr>
          <a:xfrm>
            <a:off x="17178072" y="9869629"/>
            <a:ext cx="3263100" cy="1036800"/>
          </a:xfrm>
          <a:prstGeom prst="rect">
            <a:avLst/>
          </a:prstGeom>
          <a:noFill/>
          <a:ln>
            <a:noFill/>
          </a:ln>
        </p:spPr>
      </p:pic>
      <p:pic>
        <p:nvPicPr>
          <p:cNvPr id="1121" name="Google Shape;1121;p67"/>
          <p:cNvPicPr preferRelativeResize="0"/>
          <p:nvPr/>
        </p:nvPicPr>
        <p:blipFill rotWithShape="1">
          <a:blip r:embed="rId1"/>
          <a:srcRect/>
          <a:stretch>
            <a:fillRect/>
          </a:stretch>
        </p:blipFill>
        <p:spPr>
          <a:xfrm>
            <a:off x="10589666" y="9869735"/>
            <a:ext cx="3263100" cy="1036800"/>
          </a:xfrm>
          <a:prstGeom prst="rect">
            <a:avLst/>
          </a:prstGeom>
          <a:noFill/>
          <a:ln>
            <a:noFill/>
          </a:ln>
        </p:spPr>
      </p:pic>
      <p:pic>
        <p:nvPicPr>
          <p:cNvPr id="1122" name="Google Shape;1122;p67"/>
          <p:cNvPicPr preferRelativeResize="0"/>
          <p:nvPr/>
        </p:nvPicPr>
        <p:blipFill rotWithShape="1">
          <a:blip r:embed="rId1"/>
          <a:srcRect/>
          <a:stretch>
            <a:fillRect/>
          </a:stretch>
        </p:blipFill>
        <p:spPr>
          <a:xfrm>
            <a:off x="10589666" y="6078103"/>
            <a:ext cx="3263100" cy="1036800"/>
          </a:xfrm>
          <a:prstGeom prst="rect">
            <a:avLst/>
          </a:prstGeom>
          <a:noFill/>
          <a:ln>
            <a:noFill/>
          </a:ln>
        </p:spPr>
      </p:pic>
      <p:pic>
        <p:nvPicPr>
          <p:cNvPr id="1123" name="Google Shape;1123;p67"/>
          <p:cNvPicPr preferRelativeResize="0"/>
          <p:nvPr/>
        </p:nvPicPr>
        <p:blipFill rotWithShape="1">
          <a:blip r:embed="rId1"/>
          <a:srcRect/>
          <a:stretch>
            <a:fillRect/>
          </a:stretch>
        </p:blipFill>
        <p:spPr>
          <a:xfrm>
            <a:off x="10589666" y="7973903"/>
            <a:ext cx="3263100" cy="1036800"/>
          </a:xfrm>
          <a:prstGeom prst="rect">
            <a:avLst/>
          </a:prstGeom>
          <a:noFill/>
          <a:ln>
            <a:noFill/>
          </a:ln>
        </p:spPr>
      </p:pic>
      <p:sp>
        <p:nvSpPr>
          <p:cNvPr id="1124" name="Google Shape;1124;p67"/>
          <p:cNvSpPr/>
          <p:nvPr/>
        </p:nvSpPr>
        <p:spPr>
          <a:xfrm>
            <a:off x="3219533" y="5837466"/>
            <a:ext cx="4044900" cy="1518300"/>
          </a:xfrm>
          <a:prstGeom prst="rect">
            <a:avLst/>
          </a:prstGeom>
          <a:solidFill>
            <a:srgbClr val="000000"/>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5" name="Google Shape;1125;p67"/>
          <p:cNvSpPr/>
          <p:nvPr/>
        </p:nvSpPr>
        <p:spPr>
          <a:xfrm>
            <a:off x="3219533" y="7733266"/>
            <a:ext cx="4044900" cy="1518300"/>
          </a:xfrm>
          <a:prstGeom prst="rect">
            <a:avLst/>
          </a:prstGeom>
          <a:solidFill>
            <a:srgbClr val="43434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26" name="Google Shape;1126;p67"/>
          <p:cNvPicPr preferRelativeResize="0"/>
          <p:nvPr/>
        </p:nvPicPr>
        <p:blipFill rotWithShape="1">
          <a:blip r:embed="rId3"/>
          <a:srcRect/>
          <a:stretch>
            <a:fillRect/>
          </a:stretch>
        </p:blipFill>
        <p:spPr>
          <a:xfrm>
            <a:off x="3610399" y="9869627"/>
            <a:ext cx="3263100" cy="1036800"/>
          </a:xfrm>
          <a:prstGeom prst="rect">
            <a:avLst/>
          </a:prstGeom>
          <a:noFill/>
          <a:ln>
            <a:noFill/>
          </a:ln>
        </p:spPr>
      </p:pic>
      <p:sp>
        <p:nvSpPr>
          <p:cNvPr id="1127" name="Google Shape;1127;p67"/>
          <p:cNvSpPr/>
          <p:nvPr/>
        </p:nvSpPr>
        <p:spPr>
          <a:xfrm>
            <a:off x="3219533" y="9629067"/>
            <a:ext cx="4044900" cy="1518300"/>
          </a:xfrm>
          <a:prstGeom prst="rect">
            <a:avLst/>
          </a:prstGeom>
          <a:solidFill>
            <a:srgbClr val="F3F3F3"/>
          </a:solidFill>
          <a:ln>
            <a:noFill/>
          </a:ln>
        </p:spPr>
        <p:txBody>
          <a:bodyPr spcFirstLastPara="1" wrap="square" lIns="121925" tIns="121925" rIns="121925" bIns="121925" anchor="ctr" anchorCtr="0">
            <a:noAutofit/>
          </a:bodyPr>
          <a:lstStyle/>
          <a:p>
            <a:pPr marL="0" marR="0" lvl="0" indent="0" algn="l" rtl="0">
              <a:lnSpc>
                <a:spcPct val="100000"/>
              </a:lnSpc>
              <a:spcBef>
                <a:spcPts val="0"/>
              </a:spcBef>
              <a:spcAft>
                <a:spcPts val="0"/>
              </a:spcAft>
              <a:buClr>
                <a:srgbClr val="000000"/>
              </a:buClr>
              <a:buFont typeface="Arial" panose="020B0604020202020204"/>
              <a:buNone/>
            </a:pPr>
            <a:endParaRPr sz="3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28" name="Google Shape;1128;p67"/>
          <p:cNvPicPr preferRelativeResize="0"/>
          <p:nvPr/>
        </p:nvPicPr>
        <p:blipFill rotWithShape="1">
          <a:blip r:embed="rId4"/>
          <a:srcRect/>
          <a:stretch>
            <a:fillRect/>
          </a:stretch>
        </p:blipFill>
        <p:spPr>
          <a:xfrm>
            <a:off x="11354498" y="11610434"/>
            <a:ext cx="1733700" cy="1733700"/>
          </a:xfrm>
          <a:prstGeom prst="rect">
            <a:avLst/>
          </a:prstGeom>
          <a:noFill/>
          <a:ln>
            <a:noFill/>
          </a:ln>
        </p:spPr>
      </p:pic>
      <p:sp>
        <p:nvSpPr>
          <p:cNvPr id="1129" name="Google Shape;1129;p67"/>
          <p:cNvSpPr/>
          <p:nvPr/>
        </p:nvSpPr>
        <p:spPr>
          <a:xfrm>
            <a:off x="12528066" y="12774533"/>
            <a:ext cx="11588700" cy="728700"/>
          </a:xfrm>
          <a:prstGeom prst="rect">
            <a:avLst/>
          </a:prstGeom>
          <a:noFill/>
          <a:ln>
            <a:noFill/>
          </a:ln>
        </p:spPr>
        <p:txBody>
          <a:bodyPr spcFirstLastPara="1" wrap="square" lIns="243800" tIns="243800" rIns="243800" bIns="243800" anchor="t" anchorCtr="0">
            <a:noAutofit/>
          </a:bodyPr>
          <a:lstStyle/>
          <a:p>
            <a:pPr marL="0" marR="0" lvl="0" indent="0" algn="r" rtl="0">
              <a:lnSpc>
                <a:spcPct val="100000"/>
              </a:lnSpc>
              <a:spcBef>
                <a:spcPts val="0"/>
              </a:spcBef>
              <a:spcAft>
                <a:spcPts val="0"/>
              </a:spcAft>
              <a:buClr>
                <a:srgbClr val="FFFFFF"/>
              </a:buClr>
              <a:buFont typeface="Roboto"/>
              <a:buNone/>
            </a:pPr>
            <a:r>
              <a:rPr lang="en-US" sz="1600" b="0" i="0" u="none" strike="noStrike" cap="none">
                <a:solidFill>
                  <a:srgbClr val="FFFFFF"/>
                </a:solidFill>
                <a:latin typeface="Roboto"/>
                <a:ea typeface="Roboto"/>
                <a:cs typeface="Roboto"/>
                <a:sym typeface="Roboto"/>
              </a:rPr>
              <a:t>Source:  Lorem ipsum dolor sit amet, consectetur adipiscing elit. Duis non erat sem</a:t>
            </a:r>
            <a:endParaRPr sz="1300"/>
          </a:p>
        </p:txBody>
      </p:sp>
      <p:pic>
        <p:nvPicPr>
          <p:cNvPr id="1130" name="Google Shape;1130;p67"/>
          <p:cNvPicPr preferRelativeResize="0"/>
          <p:nvPr/>
        </p:nvPicPr>
        <p:blipFill rotWithShape="1">
          <a:blip r:embed="rId5"/>
          <a:srcRect/>
          <a:stretch>
            <a:fillRect/>
          </a:stretch>
        </p:blipFill>
        <p:spPr>
          <a:xfrm>
            <a:off x="3606722" y="4218968"/>
            <a:ext cx="3263100" cy="1067100"/>
          </a:xfrm>
          <a:prstGeom prst="rect">
            <a:avLst/>
          </a:prstGeom>
          <a:noFill/>
          <a:ln>
            <a:noFill/>
          </a:ln>
        </p:spPr>
      </p:pic>
      <p:pic>
        <p:nvPicPr>
          <p:cNvPr id="1131" name="Google Shape;1131;p67"/>
          <p:cNvPicPr preferRelativeResize="0"/>
          <p:nvPr/>
        </p:nvPicPr>
        <p:blipFill rotWithShape="1">
          <a:blip r:embed="rId5"/>
          <a:srcRect/>
          <a:stretch>
            <a:fillRect/>
          </a:stretch>
        </p:blipFill>
        <p:spPr>
          <a:xfrm>
            <a:off x="3606722" y="6047767"/>
            <a:ext cx="3263100" cy="1067100"/>
          </a:xfrm>
          <a:prstGeom prst="rect">
            <a:avLst/>
          </a:prstGeom>
          <a:noFill/>
          <a:ln>
            <a:noFill/>
          </a:ln>
        </p:spPr>
      </p:pic>
      <p:pic>
        <p:nvPicPr>
          <p:cNvPr id="1132" name="Google Shape;1132;p67"/>
          <p:cNvPicPr preferRelativeResize="0"/>
          <p:nvPr/>
        </p:nvPicPr>
        <p:blipFill rotWithShape="1">
          <a:blip r:embed="rId5"/>
          <a:srcRect/>
          <a:stretch>
            <a:fillRect/>
          </a:stretch>
        </p:blipFill>
        <p:spPr>
          <a:xfrm>
            <a:off x="3606722" y="7980375"/>
            <a:ext cx="3263100" cy="1067100"/>
          </a:xfrm>
          <a:prstGeom prst="rect">
            <a:avLst/>
          </a:prstGeom>
          <a:noFill/>
          <a:ln>
            <a:noFill/>
          </a:ln>
        </p:spPr>
      </p:pic>
      <p:pic>
        <p:nvPicPr>
          <p:cNvPr id="1133" name="Google Shape;1133;p67"/>
          <p:cNvPicPr preferRelativeResize="0"/>
          <p:nvPr/>
        </p:nvPicPr>
        <p:blipFill rotWithShape="1">
          <a:blip r:embed="rId5"/>
          <a:srcRect/>
          <a:stretch>
            <a:fillRect/>
          </a:stretch>
        </p:blipFill>
        <p:spPr>
          <a:xfrm>
            <a:off x="3606722" y="9908568"/>
            <a:ext cx="3263100" cy="1067100"/>
          </a:xfrm>
          <a:prstGeom prst="rect">
            <a:avLst/>
          </a:prstGeom>
          <a:noFill/>
          <a:ln>
            <a:noFill/>
          </a:ln>
        </p:spPr>
      </p:pic>
      <p:sp>
        <p:nvSpPr>
          <p:cNvPr id="1134" name="Google Shape;1134;p67"/>
          <p:cNvSpPr txBox="1"/>
          <p:nvPr/>
        </p:nvSpPr>
        <p:spPr>
          <a:xfrm>
            <a:off x="445600" y="530324"/>
            <a:ext cx="22921500" cy="2015100"/>
          </a:xfrm>
          <a:prstGeom prst="rect">
            <a:avLst/>
          </a:prstGeom>
          <a:noFill/>
          <a:ln>
            <a:noFill/>
          </a:ln>
        </p:spPr>
        <p:txBody>
          <a:bodyPr spcFirstLastPara="1" wrap="square" lIns="243800" tIns="243800" rIns="243800" bIns="243800" anchor="t" anchorCtr="0">
            <a:noAutofit/>
          </a:bodyPr>
          <a:lstStyle/>
          <a:p>
            <a:pPr marL="165100" lvl="0" indent="-165100" algn="l" rtl="0">
              <a:lnSpc>
                <a:spcPct val="115000"/>
              </a:lnSpc>
              <a:spcBef>
                <a:spcPts val="0"/>
              </a:spcBef>
              <a:spcAft>
                <a:spcPts val="0"/>
              </a:spcAft>
              <a:buNone/>
            </a:pPr>
            <a:r>
              <a:rPr lang="en-US" sz="6900">
                <a:solidFill>
                  <a:srgbClr val="666666"/>
                </a:solidFill>
                <a:latin typeface="Google Sans"/>
                <a:ea typeface="Google Sans"/>
                <a:cs typeface="Google Sans"/>
                <a:sym typeface="Google Sans"/>
              </a:rPr>
              <a:t>Logo Library</a:t>
            </a:r>
            <a:endParaRPr sz="6900">
              <a:solidFill>
                <a:srgbClr val="666666"/>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US" sz="3200">
                <a:solidFill>
                  <a:srgbClr val="666666"/>
                </a:solidFill>
                <a:latin typeface="Roboto Mono"/>
                <a:ea typeface="Roboto Mono"/>
                <a:cs typeface="Roboto Mono"/>
                <a:sym typeface="Roboto Mono"/>
              </a:rPr>
              <a:t>Logos can be scaled to any size</a:t>
            </a:r>
            <a:r>
              <a:rPr lang="en-US" sz="3200">
                <a:solidFill>
                  <a:srgbClr val="666666"/>
                </a:solidFill>
                <a:latin typeface="Google Sans"/>
                <a:ea typeface="Google Sans"/>
                <a:cs typeface="Google Sans"/>
                <a:sym typeface="Google Sans"/>
              </a:rPr>
              <a:t> </a:t>
            </a:r>
            <a:endParaRPr sz="3200">
              <a:solidFill>
                <a:srgbClr val="666666"/>
              </a:solidFill>
              <a:latin typeface="Google Sans"/>
              <a:ea typeface="Google Sans"/>
              <a:cs typeface="Google Sans"/>
              <a:sym typeface="Google Sans"/>
            </a:endParaRPr>
          </a:p>
          <a:p>
            <a:pPr marL="165100" lvl="0" indent="-165100" algn="l" rtl="0">
              <a:lnSpc>
                <a:spcPct val="115000"/>
              </a:lnSpc>
              <a:spcBef>
                <a:spcPts val="0"/>
              </a:spcBef>
              <a:spcAft>
                <a:spcPts val="0"/>
              </a:spcAft>
              <a:buNone/>
            </a:pPr>
            <a:endParaRPr sz="3700">
              <a:solidFill>
                <a:srgbClr val="666666"/>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3" name="Google Shape;153;p31"/>
          <p:cNvSpPr txBox="1"/>
          <p:nvPr>
            <p:ph type="body" idx="1"/>
          </p:nvPr>
        </p:nvSpPr>
        <p:spPr>
          <a:xfrm>
            <a:off x="13886815" y="5600065"/>
            <a:ext cx="5387975" cy="1658620"/>
          </a:xfrm>
          <a:prstGeom prst="rect">
            <a:avLst/>
          </a:prstGeom>
          <a:solidFill>
            <a:schemeClr val="tx2">
              <a:lumMod val="10000"/>
            </a:schemeClr>
          </a:solidFill>
        </p:spPr>
        <p:txBody>
          <a:bodyPr spcFirstLastPara="1" wrap="square" lIns="91425" tIns="91425" rIns="91425" bIns="91425" anchor="t" anchorCtr="0">
            <a:spAutoFit/>
          </a:bodyPr>
          <a:lstStyle/>
          <a:p>
            <a:pPr marL="0" lvl="0" indent="0" algn="l" rtl="0">
              <a:spcBef>
                <a:spcPts val="0"/>
              </a:spcBef>
              <a:spcAft>
                <a:spcPts val="0"/>
              </a:spcAft>
              <a:buNone/>
            </a:pPr>
            <a:r>
              <a:rPr>
                <a:solidFill>
                  <a:schemeClr val="bg1"/>
                </a:solidFill>
              </a:rPr>
              <a:t>int y = 5;</a:t>
            </a:r>
            <a:endParaRPr>
              <a:solidFill>
                <a:schemeClr val="bg1"/>
              </a:solidFill>
            </a:endParaRPr>
          </a:p>
          <a:p>
            <a:pPr marL="0" lvl="0" indent="0" algn="l" rtl="0">
              <a:spcBef>
                <a:spcPts val="0"/>
              </a:spcBef>
              <a:spcAft>
                <a:spcPts val="0"/>
              </a:spcAft>
              <a:buNone/>
            </a:pPr>
            <a:r>
              <a:rPr>
                <a:solidFill>
                  <a:schemeClr val="bg1"/>
                </a:solidFill>
              </a:rPr>
              <a:t>int*</a:t>
            </a:r>
            <a:r>
              <a:rPr lang="en-US">
                <a:solidFill>
                  <a:schemeClr val="bg1"/>
                </a:solidFill>
              </a:rPr>
              <a:t> </a:t>
            </a:r>
            <a:r>
              <a:rPr>
                <a:solidFill>
                  <a:schemeClr val="bg1"/>
                </a:solidFill>
              </a:rPr>
              <a:t>yPtr</a:t>
            </a:r>
            <a:r>
              <a:rPr lang="en-US">
                <a:solidFill>
                  <a:schemeClr val="bg1"/>
                </a:solidFill>
              </a:rPr>
              <a:t> = &amp;y;</a:t>
            </a:r>
            <a:endParaRPr lang="en-US">
              <a:solidFill>
                <a:schemeClr val="bg1"/>
              </a:solidFill>
            </a:endParaRPr>
          </a:p>
        </p:txBody>
      </p:sp>
      <p:sp>
        <p:nvSpPr>
          <p:cNvPr id="154" name="Google Shape;154;p31"/>
          <p:cNvSpPr txBox="1"/>
          <p:nvPr>
            <p:ph type="title"/>
          </p:nvPr>
        </p:nvSpPr>
        <p:spPr>
          <a:xfrm>
            <a:off x="1058865" y="1995470"/>
            <a:ext cx="14542500" cy="191706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latin typeface="+mj-lt"/>
                <a:cs typeface="+mj-lt"/>
              </a:rPr>
              <a:t>Example</a:t>
            </a:r>
            <a:endParaRPr lang="en-US">
              <a:latin typeface="+mj-lt"/>
              <a:cs typeface="+mj-lt"/>
            </a:endParaRPr>
          </a:p>
        </p:txBody>
      </p:sp>
      <p:pic>
        <p:nvPicPr>
          <p:cNvPr id="3" name="Picture 2"/>
          <p:cNvPicPr>
            <a:picLocks noChangeAspect="1"/>
          </p:cNvPicPr>
          <p:nvPr/>
        </p:nvPicPr>
        <p:blipFill>
          <a:blip r:embed="rId1"/>
          <a:stretch>
            <a:fillRect/>
          </a:stretch>
        </p:blipFill>
        <p:spPr>
          <a:xfrm>
            <a:off x="13736320" y="8347710"/>
            <a:ext cx="5388610" cy="2412365"/>
          </a:xfrm>
          <a:prstGeom prst="rect">
            <a:avLst/>
          </a:prstGeom>
        </p:spPr>
      </p:pic>
      <p:sp>
        <p:nvSpPr>
          <p:cNvPr id="4" name="Text Box 3"/>
          <p:cNvSpPr txBox="1"/>
          <p:nvPr/>
        </p:nvSpPr>
        <p:spPr>
          <a:xfrm>
            <a:off x="1327150" y="3872865"/>
            <a:ext cx="12093575" cy="306705"/>
          </a:xfrm>
          <a:prstGeom prst="rect">
            <a:avLst/>
          </a:prstGeom>
          <a:noFill/>
        </p:spPr>
        <p:txBody>
          <a:bodyPr wrap="square" rtlCol="0">
            <a:spAutoFit/>
          </a:bodyPr>
          <a:p>
            <a:endParaRPr lang="en-US"/>
          </a:p>
        </p:txBody>
      </p:sp>
      <p:sp>
        <p:nvSpPr>
          <p:cNvPr id="5" name="Text Box 4"/>
          <p:cNvSpPr txBox="1"/>
          <p:nvPr/>
        </p:nvSpPr>
        <p:spPr>
          <a:xfrm>
            <a:off x="1294130" y="4004945"/>
            <a:ext cx="12127230" cy="7570470"/>
          </a:xfrm>
          <a:prstGeom prst="rect">
            <a:avLst/>
          </a:prstGeom>
          <a:noFill/>
        </p:spPr>
        <p:txBody>
          <a:bodyPr wrap="square" rtlCol="0">
            <a:spAutoFit/>
          </a:bodyPr>
          <a:p>
            <a:r>
              <a:rPr lang="en-US" sz="5400"/>
              <a:t>In this example, we create:</a:t>
            </a:r>
            <a:br>
              <a:rPr lang="en-US" sz="5400"/>
            </a:br>
            <a:br>
              <a:rPr lang="en-US" sz="5400"/>
            </a:br>
            <a:r>
              <a:rPr lang="en-US" sz="5400"/>
              <a:t>1) A simple integer value [y] and assign it with [5].</a:t>
            </a:r>
            <a:endParaRPr lang="en-US" sz="5400"/>
          </a:p>
          <a:p>
            <a:endParaRPr lang="en-US" sz="5400"/>
          </a:p>
          <a:p>
            <a:r>
              <a:rPr lang="en-US" sz="5400"/>
              <a:t>2) A pointer variable initialized with the address of the [y] variable, the memory address where the value of [y] is located. </a:t>
            </a:r>
            <a:endParaRPr lang="en-US" sz="5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60" name="Google Shape;160;p32"/>
          <p:cNvSpPr txBox="1"/>
          <p:nvPr>
            <p:ph type="body" idx="1"/>
          </p:nvPr>
        </p:nvSpPr>
        <p:spPr>
          <a:xfrm>
            <a:off x="1249045" y="3662045"/>
            <a:ext cx="22752050" cy="9599295"/>
          </a:xfrm>
          <a:prstGeom prst="rect">
            <a:avLst/>
          </a:prstGeom>
        </p:spPr>
        <p:txBody>
          <a:bodyPr spcFirstLastPara="1" wrap="square" lIns="91425" tIns="91425" rIns="91425" bIns="91425" anchor="t" anchorCtr="0">
            <a:spAutoFit/>
          </a:bodyPr>
          <a:lstStyle/>
          <a:p>
            <a:pPr marL="0" lvl="0" algn="l" rtl="0">
              <a:spcBef>
                <a:spcPts val="0"/>
              </a:spcBef>
              <a:spcAft>
                <a:spcPts val="0"/>
              </a:spcAft>
              <a:buSzTx/>
              <a:buNone/>
            </a:pPr>
            <a:r>
              <a:rPr lang="en-US" sz="3600">
                <a:solidFill>
                  <a:srgbClr val="000000"/>
                </a:solidFill>
                <a:latin typeface="Arial" panose="020B0604020202020204"/>
                <a:ea typeface="Arial" panose="020B0604020202020204"/>
                <a:cs typeface="Arial" panose="020B0604020202020204"/>
              </a:rPr>
              <a:t>1) </a:t>
            </a:r>
            <a:r>
              <a:rPr lang="en-US" sz="3600" u="sng">
                <a:solidFill>
                  <a:srgbClr val="000000"/>
                </a:solidFill>
                <a:latin typeface="Arial" panose="020B0604020202020204"/>
                <a:ea typeface="Arial" panose="020B0604020202020204"/>
                <a:cs typeface="Arial" panose="020B0604020202020204"/>
              </a:rPr>
              <a:t>To define the pointer</a:t>
            </a:r>
            <a:r>
              <a:rPr lang="en-US" sz="3600">
                <a:solidFill>
                  <a:srgbClr val="000000"/>
                </a:solidFill>
                <a:latin typeface="Arial" panose="020B0604020202020204"/>
                <a:ea typeface="Arial" panose="020B0604020202020204"/>
                <a:cs typeface="Arial" panose="020B0604020202020204"/>
              </a:rPr>
              <a:t>, combine </a:t>
            </a:r>
            <a:r>
              <a:rPr lang="en-US" sz="3600" b="1">
                <a:solidFill>
                  <a:srgbClr val="000000"/>
                </a:solidFill>
                <a:latin typeface="Arial" panose="020B0604020202020204"/>
                <a:ea typeface="Arial" panose="020B0604020202020204"/>
                <a:cs typeface="Arial" panose="020B0604020202020204"/>
              </a:rPr>
              <a:t>the indirection operator [*]</a:t>
            </a:r>
            <a:r>
              <a:rPr lang="en-US" sz="3600">
                <a:solidFill>
                  <a:srgbClr val="000000"/>
                </a:solidFill>
                <a:latin typeface="Arial" panose="020B0604020202020204"/>
                <a:ea typeface="Arial" panose="020B0604020202020204"/>
                <a:cs typeface="Arial" panose="020B0604020202020204"/>
              </a:rPr>
              <a:t>, the asterisk, with the indirect value type or [void].</a:t>
            </a:r>
            <a:endParaRPr lang="en-US" sz="3600">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b="1">
                <a:solidFill>
                  <a:srgbClr val="000000"/>
                </a:solidFill>
                <a:latin typeface="Arial" panose="020B0604020202020204"/>
                <a:ea typeface="Arial" panose="020B0604020202020204"/>
                <a:cs typeface="Arial" panose="020B0604020202020204"/>
              </a:rPr>
              <a:t>- e.g: void* ptr = NULL;</a:t>
            </a:r>
            <a:br>
              <a:rPr lang="en-US" sz="3600">
                <a:solidFill>
                  <a:srgbClr val="000000"/>
                </a:solidFill>
                <a:latin typeface="Arial" panose="020B0604020202020204"/>
                <a:ea typeface="Arial" panose="020B0604020202020204"/>
                <a:cs typeface="Arial" panose="020B0604020202020204"/>
              </a:rPr>
            </a:br>
            <a:br>
              <a:rPr lang="en-US" sz="3600">
                <a:solidFill>
                  <a:srgbClr val="000000"/>
                </a:solidFill>
                <a:latin typeface="Arial" panose="020B0604020202020204"/>
                <a:ea typeface="Arial" panose="020B0604020202020204"/>
                <a:cs typeface="Arial" panose="020B0604020202020204"/>
              </a:rPr>
            </a:br>
            <a:r>
              <a:rPr lang="en-US" sz="3600">
                <a:solidFill>
                  <a:srgbClr val="000000"/>
                </a:solidFill>
                <a:latin typeface="Arial" panose="020B0604020202020204"/>
                <a:ea typeface="Arial" panose="020B0604020202020204"/>
                <a:cs typeface="Arial" panose="020B0604020202020204"/>
              </a:rPr>
              <a:t>2)</a:t>
            </a:r>
            <a:r>
              <a:rPr lang="en-US" sz="3600" u="sng">
                <a:solidFill>
                  <a:srgbClr val="000000"/>
                </a:solidFill>
                <a:latin typeface="Arial" panose="020B0604020202020204"/>
                <a:ea typeface="Arial" panose="020B0604020202020204"/>
                <a:cs typeface="Arial" panose="020B0604020202020204"/>
              </a:rPr>
              <a:t> To retrieve a memory address of a variable</a:t>
            </a:r>
            <a:r>
              <a:rPr lang="en-US" sz="3600">
                <a:solidFill>
                  <a:srgbClr val="000000"/>
                </a:solidFill>
                <a:latin typeface="Arial" panose="020B0604020202020204"/>
                <a:ea typeface="Arial" panose="020B0604020202020204"/>
                <a:cs typeface="Arial" panose="020B0604020202020204"/>
              </a:rPr>
              <a:t>, use the</a:t>
            </a:r>
            <a:r>
              <a:rPr lang="en-US" sz="3600" b="1">
                <a:solidFill>
                  <a:srgbClr val="000000"/>
                </a:solidFill>
                <a:latin typeface="Arial" panose="020B0604020202020204"/>
                <a:ea typeface="Arial" panose="020B0604020202020204"/>
                <a:cs typeface="Arial" panose="020B0604020202020204"/>
              </a:rPr>
              <a:t> address of operator [&amp;]</a:t>
            </a:r>
            <a:r>
              <a:rPr lang="en-US" sz="3600">
                <a:solidFill>
                  <a:srgbClr val="000000"/>
                </a:solidFill>
                <a:latin typeface="Arial" panose="020B0604020202020204"/>
                <a:ea typeface="Arial" panose="020B0604020202020204"/>
                <a:cs typeface="Arial" panose="020B0604020202020204"/>
              </a:rPr>
              <a:t>, the ampersand, in front of the variable to get its address.</a:t>
            </a:r>
            <a:br>
              <a:rPr lang="en-US" sz="3600">
                <a:solidFill>
                  <a:srgbClr val="000000"/>
                </a:solidFill>
                <a:latin typeface="Arial" panose="020B0604020202020204"/>
                <a:ea typeface="Arial" panose="020B0604020202020204"/>
                <a:cs typeface="Arial" panose="020B0604020202020204"/>
              </a:rPr>
            </a:br>
            <a:r>
              <a:rPr lang="en-US" sz="3600" b="1">
                <a:solidFill>
                  <a:srgbClr val="000000"/>
                </a:solidFill>
                <a:latin typeface="Arial" panose="020B0604020202020204"/>
                <a:ea typeface="Arial" panose="020B0604020202020204"/>
                <a:cs typeface="Arial" panose="020B0604020202020204"/>
              </a:rPr>
              <a:t>- e.g: </a:t>
            </a:r>
            <a:endParaRPr lang="en-US" sz="3600" b="1">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b="1">
                <a:solidFill>
                  <a:srgbClr val="000000"/>
                </a:solidFill>
                <a:latin typeface="Arial" panose="020B0604020202020204"/>
                <a:ea typeface="Arial" panose="020B0604020202020204"/>
                <a:cs typeface="Arial" panose="020B0604020202020204"/>
              </a:rPr>
              <a:t>int y = 255;</a:t>
            </a:r>
            <a:endParaRPr lang="en-US" sz="3600" b="1">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b="1">
                <a:solidFill>
                  <a:srgbClr val="000000"/>
                </a:solidFill>
                <a:latin typeface="Arial" panose="020B0604020202020204"/>
                <a:ea typeface="Arial" panose="020B0604020202020204"/>
                <a:cs typeface="Arial" panose="020B0604020202020204"/>
              </a:rPr>
              <a:t>printf(“%p\n”, &amp;y); /* this will print the value of the memory address that points to 										the location of the [y] memory. */</a:t>
            </a:r>
            <a:endParaRPr lang="en-US" sz="3600" b="1">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endParaRPr lang="en-US" sz="3600">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a:solidFill>
                  <a:srgbClr val="000000"/>
                </a:solidFill>
                <a:latin typeface="Arial" panose="020B0604020202020204"/>
                <a:ea typeface="Arial" panose="020B0604020202020204"/>
                <a:cs typeface="Arial" panose="020B0604020202020204"/>
              </a:rPr>
              <a:t>3) </a:t>
            </a:r>
            <a:r>
              <a:rPr lang="en-US" sz="3600" u="sng">
                <a:solidFill>
                  <a:srgbClr val="000000"/>
                </a:solidFill>
                <a:latin typeface="Arial" panose="020B0604020202020204"/>
                <a:ea typeface="Arial" panose="020B0604020202020204"/>
                <a:cs typeface="Arial" panose="020B0604020202020204"/>
              </a:rPr>
              <a:t>To retrieve the value of the object to which the pointer points to</a:t>
            </a:r>
            <a:r>
              <a:rPr lang="en-US" sz="3600">
                <a:solidFill>
                  <a:srgbClr val="000000"/>
                </a:solidFill>
                <a:latin typeface="Arial" panose="020B0604020202020204"/>
                <a:ea typeface="Arial" panose="020B0604020202020204"/>
                <a:cs typeface="Arial" panose="020B0604020202020204"/>
              </a:rPr>
              <a:t>, use </a:t>
            </a:r>
            <a:r>
              <a:rPr lang="en-US" sz="3600" b="1">
                <a:solidFill>
                  <a:srgbClr val="000000"/>
                </a:solidFill>
                <a:latin typeface="Arial" panose="020B0604020202020204"/>
                <a:ea typeface="Arial" panose="020B0604020202020204"/>
                <a:cs typeface="Arial" panose="020B0604020202020204"/>
              </a:rPr>
              <a:t>the indirection operator [*]</a:t>
            </a:r>
            <a:r>
              <a:rPr lang="en-US" sz="3600">
                <a:solidFill>
                  <a:srgbClr val="000000"/>
                </a:solidFill>
                <a:latin typeface="Arial" panose="020B0604020202020204"/>
                <a:ea typeface="Arial" panose="020B0604020202020204"/>
                <a:cs typeface="Arial" panose="020B0604020202020204"/>
              </a:rPr>
              <a:t>, also known here as the dereferencing operator.</a:t>
            </a:r>
            <a:br>
              <a:rPr lang="en-US" sz="3600">
                <a:solidFill>
                  <a:srgbClr val="000000"/>
                </a:solidFill>
                <a:latin typeface="Arial" panose="020B0604020202020204"/>
                <a:ea typeface="Arial" panose="020B0604020202020204"/>
                <a:cs typeface="Arial" panose="020B0604020202020204"/>
              </a:rPr>
            </a:br>
            <a:r>
              <a:rPr lang="en-US" sz="3600" b="1">
                <a:solidFill>
                  <a:srgbClr val="000000"/>
                </a:solidFill>
                <a:latin typeface="Arial" panose="020B0604020202020204"/>
                <a:ea typeface="Arial" panose="020B0604020202020204"/>
                <a:cs typeface="Arial" panose="020B0604020202020204"/>
              </a:rPr>
              <a:t>- e.g:</a:t>
            </a:r>
            <a:br>
              <a:rPr lang="en-US" sz="3600" b="1">
                <a:solidFill>
                  <a:srgbClr val="000000"/>
                </a:solidFill>
                <a:latin typeface="Arial" panose="020B0604020202020204"/>
                <a:ea typeface="Arial" panose="020B0604020202020204"/>
                <a:cs typeface="Arial" panose="020B0604020202020204"/>
              </a:rPr>
            </a:br>
            <a:r>
              <a:rPr lang="en-US" sz="3600" b="1">
                <a:solidFill>
                  <a:srgbClr val="000000"/>
                </a:solidFill>
                <a:latin typeface="Arial" panose="020B0604020202020204"/>
                <a:ea typeface="Arial" panose="020B0604020202020204"/>
                <a:cs typeface="Arial" panose="020B0604020202020204"/>
              </a:rPr>
              <a:t>int y = 255;</a:t>
            </a:r>
            <a:endParaRPr lang="en-US" sz="3600" b="1">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b="1">
                <a:solidFill>
                  <a:srgbClr val="000000"/>
                </a:solidFill>
                <a:latin typeface="Arial" panose="020B0604020202020204"/>
                <a:ea typeface="Arial" panose="020B0604020202020204"/>
                <a:cs typeface="Arial" panose="020B0604020202020204"/>
              </a:rPr>
              <a:t>int* yPtr = &amp;y;</a:t>
            </a:r>
            <a:endParaRPr lang="en-US" sz="3600" b="1">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r>
              <a:rPr lang="en-US" sz="3600" b="1">
                <a:solidFill>
                  <a:srgbClr val="000000"/>
                </a:solidFill>
                <a:latin typeface="Arial" panose="020B0604020202020204"/>
                <a:ea typeface="Arial" panose="020B0604020202020204"/>
                <a:cs typeface="Arial" panose="020B0604020202020204"/>
              </a:rPr>
              <a:t>printf(“%d\n”, *yPtr); /* dereferencing the pointer renders the value of the memory, it points to */</a:t>
            </a:r>
            <a:endParaRPr lang="en-US" sz="3600">
              <a:solidFill>
                <a:srgbClr val="000000"/>
              </a:solidFill>
              <a:latin typeface="Arial" panose="020B0604020202020204"/>
              <a:ea typeface="Arial" panose="020B0604020202020204"/>
              <a:cs typeface="Arial" panose="020B0604020202020204"/>
            </a:endParaRPr>
          </a:p>
          <a:p>
            <a:pPr marL="0" lvl="0" algn="l" rtl="0">
              <a:spcBef>
                <a:spcPts val="0"/>
              </a:spcBef>
              <a:spcAft>
                <a:spcPts val="0"/>
              </a:spcAft>
              <a:buSzTx/>
              <a:buNone/>
            </a:pPr>
            <a:endParaRPr lang="en-US" sz="3600">
              <a:solidFill>
                <a:srgbClr val="000000"/>
              </a:solidFill>
              <a:latin typeface="Arial" panose="020B0604020202020204"/>
              <a:ea typeface="Arial" panose="020B0604020202020204"/>
              <a:cs typeface="Arial" panose="020B0604020202020204"/>
            </a:endParaRPr>
          </a:p>
        </p:txBody>
      </p:sp>
      <p:sp>
        <p:nvSpPr>
          <p:cNvPr id="161" name="Google Shape;161;p32"/>
          <p:cNvSpPr txBox="1"/>
          <p:nvPr>
            <p:ph type="title"/>
          </p:nvPr>
        </p:nvSpPr>
        <p:spPr>
          <a:xfrm>
            <a:off x="886780" y="1745280"/>
            <a:ext cx="14542500" cy="1917065"/>
          </a:xfrm>
          <a:prstGeom prst="rect">
            <a:avLst/>
          </a:prstGeom>
        </p:spPr>
        <p:txBody>
          <a:bodyPr spcFirstLastPara="1" wrap="square" lIns="243800" tIns="243800" rIns="243800" bIns="243800" anchor="t" anchorCtr="0">
            <a:spAutoFit/>
          </a:bodyPr>
          <a:lstStyle/>
          <a:p>
            <a:pPr marL="0" lvl="0" algn="l" rtl="0">
              <a:spcBef>
                <a:spcPts val="0"/>
              </a:spcBef>
              <a:spcAft>
                <a:spcPts val="0"/>
              </a:spcAft>
              <a:buNone/>
            </a:pPr>
            <a:r>
              <a:rPr lang="en-US" sz="9300">
                <a:latin typeface="+mj-lt"/>
                <a:cs typeface="+mj-lt"/>
              </a:rPr>
              <a:t>Remarks</a:t>
            </a:r>
            <a:endParaRPr lang="en-US" sz="9300">
              <a:latin typeface="+mj-lt"/>
              <a:cs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36"/>
          <p:cNvSpPr/>
          <p:nvPr/>
        </p:nvSpPr>
        <p:spPr>
          <a:xfrm>
            <a:off x="1273800" y="962525"/>
            <a:ext cx="22383000" cy="11359200"/>
          </a:xfrm>
          <a:prstGeom prst="rect">
            <a:avLst/>
          </a:prstGeom>
          <a:noFill/>
          <a:ln>
            <a:noFill/>
          </a:ln>
        </p:spPr>
        <p:txBody>
          <a:bodyPr spcFirstLastPara="1" wrap="square" lIns="50800" tIns="50800" rIns="50800" bIns="50800" anchor="ctr" anchorCtr="0">
            <a:noAutofit/>
          </a:bodyPr>
          <a:lstStyle/>
          <a:p>
            <a:pPr marL="0" marR="0" lvl="0" indent="0" algn="l" rtl="0">
              <a:lnSpc>
                <a:spcPct val="181000"/>
              </a:lnSpc>
              <a:spcBef>
                <a:spcPts val="0"/>
              </a:spcBef>
              <a:spcAft>
                <a:spcPts val="0"/>
              </a:spcAft>
              <a:buClr>
                <a:srgbClr val="09BCD3"/>
              </a:buClr>
              <a:buFont typeface="Roboto Mono"/>
              <a:buNone/>
            </a:pPr>
            <a:r>
              <a:rPr sz="2400">
                <a:solidFill>
                  <a:schemeClr val="bg1"/>
                </a:solidFill>
              </a:rPr>
              <a:t>#include &lt;stdio.h&gt;</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int main(void)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int y = 5;</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int* yPtr = &amp;y; // set yPtr to the address of y</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printf("The address of y is %p\n", &amp;y);</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printf("The value of yPtr is %p\n", yPtr);</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printf("The value of y is %d\n", y);</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printf("The value of *yPtr is %d\n", *yPtr);</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 Test</a:t>
            </a:r>
            <a:r>
              <a:rPr lang="en-US" sz="2400">
                <a:solidFill>
                  <a:schemeClr val="bg1"/>
                </a:solidFill>
              </a:rPr>
              <a:t>s</a:t>
            </a:r>
            <a:r>
              <a:rPr sz="2400">
                <a:solidFill>
                  <a:schemeClr val="bg1"/>
                </a:solidFill>
              </a:rPr>
              <a:t> whether the pointer is the same as the memory address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printf("Test#1 = %d\n", &amp;y == yPtr);</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 Tests whether the output of the dereferenced pointer is the same as the original value of y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printf("Test#2 = %d\n", y == *yPtr);</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 print the size of the pointer variable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printf("Size of the pointer = %d bytes\n", sizeof(yPtr));</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 print the size of the memory allocated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 4 bytes = 4 * 8 = 32-bits is the size of the int */</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    printf("Size of the automatic allocation = %d bytes\n", sizeof(y));</a:t>
            </a:r>
            <a:endParaRPr sz="2400">
              <a:solidFill>
                <a:schemeClr val="bg1"/>
              </a:solidFill>
            </a:endParaRPr>
          </a:p>
          <a:p>
            <a:pPr marL="0" marR="0" lvl="0" indent="0" algn="l" rtl="0">
              <a:lnSpc>
                <a:spcPct val="181000"/>
              </a:lnSpc>
              <a:spcBef>
                <a:spcPts val="0"/>
              </a:spcBef>
              <a:spcAft>
                <a:spcPts val="0"/>
              </a:spcAft>
              <a:buClr>
                <a:srgbClr val="09BCD3"/>
              </a:buClr>
              <a:buFont typeface="Roboto Mono"/>
              <a:buNone/>
            </a:pPr>
            <a:r>
              <a:rPr sz="2400">
                <a:solidFill>
                  <a:schemeClr val="bg1"/>
                </a:solidFill>
              </a:rPr>
              <a:t>}</a:t>
            </a:r>
            <a:endParaRPr sz="2400">
              <a:solidFill>
                <a:schemeClr val="bg1"/>
              </a:solidFill>
            </a:endParaRPr>
          </a:p>
        </p:txBody>
      </p:sp>
      <p:pic>
        <p:nvPicPr>
          <p:cNvPr id="2" name="Picture 1"/>
          <p:cNvPicPr>
            <a:picLocks noChangeAspect="1"/>
          </p:cNvPicPr>
          <p:nvPr/>
        </p:nvPicPr>
        <p:blipFill>
          <a:blip r:embed="rId1"/>
          <a:stretch>
            <a:fillRect/>
          </a:stretch>
        </p:blipFill>
        <p:spPr>
          <a:xfrm>
            <a:off x="8220075" y="919480"/>
            <a:ext cx="15571470" cy="23914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4" name="Google Shape;174;p34"/>
          <p:cNvSpPr txBox="1"/>
          <p:nvPr>
            <p:ph type="body" idx="2"/>
          </p:nvPr>
        </p:nvSpPr>
        <p:spPr>
          <a:xfrm>
            <a:off x="1203350" y="4079650"/>
            <a:ext cx="21906300" cy="92011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75" name="Google Shape;175;p34"/>
          <p:cNvSpPr txBox="1"/>
          <p:nvPr>
            <p:ph type="title"/>
          </p:nvPr>
        </p:nvSpPr>
        <p:spPr>
          <a:xfrm>
            <a:off x="893050" y="1290125"/>
            <a:ext cx="21956100" cy="191706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Values of pointers under-the-hood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35"/>
          <p:cNvSpPr txBox="1"/>
          <p:nvPr>
            <p:ph type="body" idx="1"/>
          </p:nvPr>
        </p:nvSpPr>
        <p:spPr>
          <a:xfrm>
            <a:off x="1203350" y="4079650"/>
            <a:ext cx="21906300" cy="920115"/>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181" name="Google Shape;181;p35"/>
          <p:cNvSpPr txBox="1"/>
          <p:nvPr>
            <p:ph type="title"/>
          </p:nvPr>
        </p:nvSpPr>
        <p:spPr>
          <a:xfrm>
            <a:off x="893050" y="1290125"/>
            <a:ext cx="21956100" cy="1917065"/>
          </a:xfrm>
          <a:prstGeom prst="rect">
            <a:avLst/>
          </a:prstGeom>
        </p:spPr>
        <p:txBody>
          <a:bodyPr spcFirstLastPara="1" wrap="square" lIns="243800" tIns="243800" rIns="243800" bIns="243800" anchor="t" anchorCtr="0">
            <a:spAutoFit/>
          </a:bodyPr>
          <a:lstStyle/>
          <a:p>
            <a:pPr marL="0" lvl="0" indent="0" algn="l" rtl="0">
              <a:spcBef>
                <a:spcPts val="0"/>
              </a:spcBef>
              <a:spcAft>
                <a:spcPts val="0"/>
              </a:spcAft>
              <a:buNone/>
            </a:pPr>
            <a:r>
              <a:rPr lang="en-US"/>
              <a:t>Pass arguments by values</a:t>
            </a:r>
            <a:endParaRPr lang="en-US"/>
          </a:p>
        </p:txBody>
      </p:sp>
      <p:sp>
        <p:nvSpPr>
          <p:cNvPr id="182" name="Google Shape;182;p35"/>
          <p:cNvSpPr txBox="1"/>
          <p:nvPr>
            <p:ph type="subTitle" idx="2"/>
          </p:nvPr>
        </p:nvSpPr>
        <p:spPr>
          <a:xfrm>
            <a:off x="1095650" y="3035275"/>
            <a:ext cx="22014000" cy="925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US"/>
              <a:t>Subtitle</a:t>
            </a: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8712</Words>
  <Application>WPS Presentation</Application>
  <PresentationFormat/>
  <Paragraphs>890</Paragraphs>
  <Slides>41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41</vt:i4>
      </vt:variant>
    </vt:vector>
  </HeadingPairs>
  <TitlesOfParts>
    <vt:vector size="60" baseType="lpstr">
      <vt:lpstr>Arial</vt:lpstr>
      <vt:lpstr>SimSun</vt:lpstr>
      <vt:lpstr>Wingdings</vt:lpstr>
      <vt:lpstr>Arial</vt:lpstr>
      <vt:lpstr>Google Sans</vt:lpstr>
      <vt:lpstr>Quicksand Light</vt:lpstr>
      <vt:lpstr>Open Sans Light</vt:lpstr>
      <vt:lpstr>Roboto Mono</vt:lpstr>
      <vt:lpstr>Helvetica Neue</vt:lpstr>
      <vt:lpstr>Microsoft YaHei</vt:lpstr>
      <vt:lpstr>Droid Sans Fallback</vt:lpstr>
      <vt:lpstr>Times</vt:lpstr>
      <vt:lpstr>Roboto</vt:lpstr>
      <vt:lpstr>Google Sans Medium</vt:lpstr>
      <vt:lpstr>Arial Unicode MS</vt:lpstr>
      <vt:lpstr>Times New Roman</vt:lpstr>
      <vt:lpstr>OpenSymbol</vt:lpstr>
      <vt:lpstr>Arial Black</vt:lpstr>
      <vt:lpstr>Simple Light</vt:lpstr>
      <vt:lpstr>Presentation Title</vt:lpstr>
      <vt:lpstr>Pointers in C</vt:lpstr>
      <vt:lpstr>Anytime I’m involved with anything that’s well-received, it’s a surprise to me.</vt:lpstr>
      <vt:lpstr>Headline</vt:lpstr>
      <vt:lpstr>Headline</vt:lpstr>
      <vt:lpstr>Headline</vt:lpstr>
      <vt:lpstr>Review Example</vt:lpstr>
      <vt:lpstr>Headline</vt:lpstr>
      <vt:lpstr>Headline</vt:lpstr>
      <vt:lpstr>PowerPoint 演示文稿</vt:lpstr>
      <vt:lpstr>Headline</vt:lpstr>
      <vt:lpstr>Headline</vt:lpstr>
      <vt:lpstr>Headline</vt:lpstr>
      <vt:lpstr>Headline</vt:lpstr>
      <vt:lpstr>Headline</vt:lpstr>
      <vt:lpstr>Headline</vt:lpstr>
      <vt:lpstr>Headline</vt:lpstr>
      <vt:lpstr>Headline</vt:lpstr>
      <vt:lpstr>Headline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Anytime I’m involved with anything that’s well-received, it’s a surprise to me.</vt:lpstr>
      <vt:lpstr>Colors, Charts, and Icons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Pointers in C</dc:title>
  <dc:creator/>
  <cp:lastModifiedBy>pavl-machine</cp:lastModifiedBy>
  <cp:revision>74</cp:revision>
  <dcterms:created xsi:type="dcterms:W3CDTF">2023-01-30T00:02:32Z</dcterms:created>
  <dcterms:modified xsi:type="dcterms:W3CDTF">2023-01-30T00:02:32Z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